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1"/>
  </p:notesMasterIdLst>
  <p:sldIdLst>
    <p:sldId id="256" r:id="rId2"/>
    <p:sldId id="303" r:id="rId3"/>
    <p:sldId id="266" r:id="rId4"/>
    <p:sldId id="267" r:id="rId5"/>
    <p:sldId id="268" r:id="rId6"/>
    <p:sldId id="274" r:id="rId7"/>
    <p:sldId id="270" r:id="rId8"/>
    <p:sldId id="271" r:id="rId9"/>
    <p:sldId id="272" r:id="rId10"/>
    <p:sldId id="273" r:id="rId11"/>
    <p:sldId id="275" r:id="rId12"/>
    <p:sldId id="289" r:id="rId13"/>
    <p:sldId id="290" r:id="rId14"/>
    <p:sldId id="291" r:id="rId15"/>
    <p:sldId id="292" r:id="rId16"/>
    <p:sldId id="293" r:id="rId17"/>
    <p:sldId id="305" r:id="rId18"/>
    <p:sldId id="306" r:id="rId19"/>
    <p:sldId id="294" r:id="rId20"/>
    <p:sldId id="299" r:id="rId21"/>
    <p:sldId id="295" r:id="rId22"/>
    <p:sldId id="296" r:id="rId23"/>
    <p:sldId id="300" r:id="rId24"/>
    <p:sldId id="301" r:id="rId25"/>
    <p:sldId id="302" r:id="rId26"/>
    <p:sldId id="297" r:id="rId27"/>
    <p:sldId id="298" r:id="rId28"/>
    <p:sldId id="304" r:id="rId29"/>
    <p:sldId id="265" r:id="rId30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2E2E2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9474" autoAdjust="0"/>
  </p:normalViewPr>
  <p:slideViewPr>
    <p:cSldViewPr>
      <p:cViewPr varScale="1">
        <p:scale>
          <a:sx n="63" d="100"/>
          <a:sy n="63" d="100"/>
        </p:scale>
        <p:origin x="696" y="8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45533197239201"/>
          <c:y val="5.6884292178409832E-2"/>
          <c:w val="0.48845824827452139"/>
          <c:h val="0.943115707821590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Лист2!$B$30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E2E2E2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1DF-470C-86B5-AD2DFEABB5DD}"/>
              </c:ext>
            </c:extLst>
          </c:dPt>
          <c:dPt>
            <c:idx val="5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DF-470C-86B5-AD2DFEABB5D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3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3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Лист2!$A$31:$A$37</c:f>
              <c:strCache>
                <c:ptCount val="7"/>
                <c:pt idx="0">
                  <c:v>Профессорско-преподавательский состав</c:v>
                </c:pt>
                <c:pt idx="1">
                  <c:v>Инженерно-технический персонал</c:v>
                </c:pt>
                <c:pt idx="2">
                  <c:v>Учебно-вспомогательный персонал</c:v>
                </c:pt>
                <c:pt idx="3">
                  <c:v>Административно-хозяйственный персонал</c:v>
                </c:pt>
                <c:pt idx="4">
                  <c:v>Обслуживающий и производственный персонал</c:v>
                </c:pt>
                <c:pt idx="5">
                  <c:v>Научные работники</c:v>
                </c:pt>
                <c:pt idx="6">
                  <c:v>Руководящий персонал</c:v>
                </c:pt>
              </c:strCache>
            </c:strRef>
          </c:cat>
          <c:val>
            <c:numRef>
              <c:f>Лист2!$B$31:$B$37</c:f>
              <c:numCache>
                <c:formatCode>0%</c:formatCode>
                <c:ptCount val="7"/>
                <c:pt idx="0">
                  <c:v>0.27396893411890738</c:v>
                </c:pt>
                <c:pt idx="1">
                  <c:v>0.20273165506159621</c:v>
                </c:pt>
                <c:pt idx="2">
                  <c:v>0.18331547937868239</c:v>
                </c:pt>
                <c:pt idx="3">
                  <c:v>0.11569362613818983</c:v>
                </c:pt>
                <c:pt idx="4">
                  <c:v>0.10163363685056248</c:v>
                </c:pt>
                <c:pt idx="5">
                  <c:v>9.0787359400107126E-2</c:v>
                </c:pt>
                <c:pt idx="6">
                  <c:v>3.1869309051955036E-2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DF-470C-86B5-AD2DFEABB5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1220264"/>
        <c:axId val="301216736"/>
      </c:barChart>
      <c:catAx>
        <c:axId val="301220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600"/>
            </a:pPr>
            <a:endParaRPr lang="ru-RU"/>
          </a:p>
        </c:txPr>
        <c:crossAx val="301216736"/>
        <c:crosses val="autoZero"/>
        <c:auto val="1"/>
        <c:lblAlgn val="ctr"/>
        <c:lblOffset val="100"/>
        <c:noMultiLvlLbl val="0"/>
      </c:catAx>
      <c:valAx>
        <c:axId val="30121673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01220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handbook.hse.ru/reference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handbook.hse.ru/referenc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E842E-3EDC-43E6-B7A4-6E922E841155}" type="doc">
      <dgm:prSet loTypeId="urn:microsoft.com/office/officeart/2005/8/layout/hierarchy2" loCatId="hierarchy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B52DA3EB-8EAE-41D5-B8BB-9AE2DD4AFD52}">
      <dgm:prSet phldrT="[Текст]" custT="1"/>
      <dgm:spPr>
        <a:solidFill>
          <a:srgbClr val="E2E2E2"/>
        </a:solidFill>
        <a:ln>
          <a:solidFill>
            <a:srgbClr val="003399"/>
          </a:solidFill>
        </a:ln>
      </dgm:spPr>
      <dgm:t>
        <a:bodyPr/>
        <a:lstStyle/>
        <a:p>
          <a:pPr algn="ctr"/>
          <a:r>
            <a:rPr lang="ru-RU" sz="7200" b="1" dirty="0">
              <a:solidFill>
                <a:srgbClr val="003399"/>
              </a:solidFill>
              <a:latin typeface="+mn-lt"/>
            </a:rPr>
            <a:t>ФОТ</a:t>
          </a:r>
        </a:p>
      </dgm:t>
    </dgm:pt>
    <dgm:pt modelId="{54228414-06B9-439E-A45E-2AB3C47D70F8}" type="parTrans" cxnId="{F459439B-D9B2-41F3-9F3C-1739E03FEAF8}">
      <dgm:prSet/>
      <dgm:spPr/>
      <dgm:t>
        <a:bodyPr/>
        <a:lstStyle/>
        <a:p>
          <a:pPr algn="l"/>
          <a:endParaRPr lang="ru-RU" sz="4000">
            <a:solidFill>
              <a:schemeClr val="tx1"/>
            </a:solidFill>
            <a:latin typeface="+mn-lt"/>
          </a:endParaRPr>
        </a:p>
      </dgm:t>
    </dgm:pt>
    <dgm:pt modelId="{B1F6F428-792F-4E79-932D-CE793BB08F05}" type="sibTrans" cxnId="{F459439B-D9B2-41F3-9F3C-1739E03FEAF8}">
      <dgm:prSet/>
      <dgm:spPr/>
      <dgm:t>
        <a:bodyPr/>
        <a:lstStyle/>
        <a:p>
          <a:pPr algn="l"/>
          <a:endParaRPr lang="ru-RU" sz="4000">
            <a:solidFill>
              <a:schemeClr val="tx1"/>
            </a:solidFill>
            <a:latin typeface="+mn-lt"/>
          </a:endParaRPr>
        </a:p>
      </dgm:t>
    </dgm:pt>
    <dgm:pt modelId="{C2FC3E40-D106-43BB-886D-56B022E5574C}">
      <dgm:prSet phldrT="[Текст]" custT="1"/>
      <dgm:spPr>
        <a:noFill/>
        <a:ln>
          <a:noFill/>
        </a:ln>
        <a:effectLst/>
      </dgm:spPr>
      <dgm:t>
        <a:bodyPr/>
        <a:lstStyle/>
        <a:p>
          <a:pPr marL="95250" indent="0" algn="l"/>
          <a:r>
            <a:rPr lang="ru-RU" sz="4000" dirty="0">
              <a:latin typeface="+mn-lt"/>
            </a:rPr>
            <a:t>субсидии из федерального бюджета на выполнение государственного задания</a:t>
          </a:r>
          <a:endParaRPr lang="ru-RU" sz="4000" b="1" dirty="0">
            <a:latin typeface="+mn-lt"/>
          </a:endParaRPr>
        </a:p>
      </dgm:t>
    </dgm:pt>
    <dgm:pt modelId="{A12E0B13-6CC7-47A2-A753-D6C74B9BE50C}" type="parTrans" cxnId="{744E25B8-7277-4DE2-8F84-CDEC6EE8C8DA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4000">
            <a:latin typeface="+mn-lt"/>
          </a:endParaRPr>
        </a:p>
      </dgm:t>
    </dgm:pt>
    <dgm:pt modelId="{79CAE8A7-56EB-492B-A10E-9F0A163753D0}" type="sibTrans" cxnId="{744E25B8-7277-4DE2-8F84-CDEC6EE8C8DA}">
      <dgm:prSet/>
      <dgm:spPr/>
      <dgm:t>
        <a:bodyPr/>
        <a:lstStyle/>
        <a:p>
          <a:pPr algn="l"/>
          <a:endParaRPr lang="ru-RU" sz="4000">
            <a:latin typeface="+mn-lt"/>
          </a:endParaRPr>
        </a:p>
      </dgm:t>
    </dgm:pt>
    <dgm:pt modelId="{E77AC135-8366-4883-81F2-30E002E805D2}">
      <dgm:prSet phldrT="[Текст]" custT="1"/>
      <dgm:spPr>
        <a:noFill/>
        <a:ln>
          <a:noFill/>
        </a:ln>
        <a:effectLst/>
      </dgm:spPr>
      <dgm:t>
        <a:bodyPr/>
        <a:lstStyle/>
        <a:p>
          <a:pPr marL="95250" indent="0" algn="l"/>
          <a:r>
            <a:rPr lang="ru-RU" sz="4000" dirty="0">
              <a:latin typeface="+mn-lt"/>
            </a:rPr>
            <a:t> доходы от приносящей доход деятельности</a:t>
          </a:r>
          <a:endParaRPr lang="ru-RU" sz="4000" b="0" dirty="0">
            <a:latin typeface="+mn-lt"/>
          </a:endParaRPr>
        </a:p>
      </dgm:t>
    </dgm:pt>
    <dgm:pt modelId="{BD0C7482-4DFE-419E-B0C9-9E2A47B87811}" type="parTrans" cxnId="{7145B2A3-69B7-4570-9968-31CC0C730BFB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4000">
            <a:latin typeface="+mn-lt"/>
          </a:endParaRPr>
        </a:p>
      </dgm:t>
    </dgm:pt>
    <dgm:pt modelId="{03F5C68F-BECE-406E-A51E-0D480A6FE234}" type="sibTrans" cxnId="{7145B2A3-69B7-4570-9968-31CC0C730BFB}">
      <dgm:prSet/>
      <dgm:spPr/>
      <dgm:t>
        <a:bodyPr/>
        <a:lstStyle/>
        <a:p>
          <a:pPr algn="l"/>
          <a:endParaRPr lang="ru-RU" sz="4000">
            <a:latin typeface="+mn-lt"/>
          </a:endParaRPr>
        </a:p>
      </dgm:t>
    </dgm:pt>
    <dgm:pt modelId="{CFBE6B99-9E84-4818-AB69-60E56394689B}">
      <dgm:prSet phldrT="[Текст]" custT="1"/>
      <dgm:spPr>
        <a:noFill/>
        <a:ln>
          <a:noFill/>
        </a:ln>
        <a:effectLst/>
      </dgm:spPr>
      <dgm:t>
        <a:bodyPr/>
        <a:lstStyle/>
        <a:p>
          <a:pPr marL="171450" indent="0" algn="l"/>
          <a:r>
            <a:rPr lang="ru-RU" sz="4000" dirty="0">
              <a:latin typeface="+mn-lt"/>
            </a:rPr>
            <a:t>доходы от использования прав на результаты интеллектуальной деятельности и средства индивидуализации</a:t>
          </a:r>
          <a:endParaRPr lang="ru-RU" sz="4000" b="1" dirty="0">
            <a:latin typeface="+mn-lt"/>
          </a:endParaRPr>
        </a:p>
      </dgm:t>
    </dgm:pt>
    <dgm:pt modelId="{E8401E4B-C7B9-4AAF-8705-83264FAD555E}" type="parTrans" cxnId="{A3B04975-CB18-4536-8AEA-8D89D5EBC4A8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4000">
            <a:latin typeface="+mn-lt"/>
          </a:endParaRPr>
        </a:p>
      </dgm:t>
    </dgm:pt>
    <dgm:pt modelId="{7BF92A93-8317-4871-A9AB-6283D3B68667}" type="sibTrans" cxnId="{A3B04975-CB18-4536-8AEA-8D89D5EBC4A8}">
      <dgm:prSet/>
      <dgm:spPr/>
      <dgm:t>
        <a:bodyPr/>
        <a:lstStyle/>
        <a:p>
          <a:pPr algn="l"/>
          <a:endParaRPr lang="ru-RU" sz="4000">
            <a:latin typeface="+mn-lt"/>
          </a:endParaRPr>
        </a:p>
      </dgm:t>
    </dgm:pt>
    <dgm:pt modelId="{A44C7252-F84B-4002-BDEE-3D9CBE80A507}">
      <dgm:prSet phldrT="[Текст]" custT="1"/>
      <dgm:spPr>
        <a:noFill/>
        <a:ln>
          <a:noFill/>
        </a:ln>
        <a:effectLst/>
      </dgm:spPr>
      <dgm:t>
        <a:bodyPr/>
        <a:lstStyle/>
        <a:p>
          <a:pPr marL="171450" indent="0" algn="l"/>
          <a:r>
            <a:rPr lang="ru-RU" sz="4000" dirty="0">
              <a:latin typeface="+mn-lt"/>
            </a:rPr>
            <a:t>добровольные </a:t>
          </a:r>
          <a:r>
            <a:rPr lang="ru-RU" sz="4000" dirty="0" smtClean="0">
              <a:latin typeface="+mn-lt"/>
            </a:rPr>
            <a:t>пожертвования </a:t>
          </a:r>
          <a:r>
            <a:rPr lang="ru-RU" sz="4000" dirty="0">
              <a:latin typeface="+mn-lt"/>
            </a:rPr>
            <a:t>юридических и физических лиц</a:t>
          </a:r>
          <a:endParaRPr lang="ru-RU" sz="4000" b="1" dirty="0">
            <a:latin typeface="+mn-lt"/>
          </a:endParaRPr>
        </a:p>
      </dgm:t>
    </dgm:pt>
    <dgm:pt modelId="{9C13CAA1-2DBD-4BAD-B935-1E139CAD9B65}" type="parTrans" cxnId="{68DC686B-B712-447E-95D6-8A62629CDF52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4000">
            <a:latin typeface="+mn-lt"/>
          </a:endParaRPr>
        </a:p>
      </dgm:t>
    </dgm:pt>
    <dgm:pt modelId="{649A6477-679E-4746-A7A3-D70067415BAE}" type="sibTrans" cxnId="{68DC686B-B712-447E-95D6-8A62629CDF52}">
      <dgm:prSet/>
      <dgm:spPr/>
      <dgm:t>
        <a:bodyPr/>
        <a:lstStyle/>
        <a:p>
          <a:pPr algn="l"/>
          <a:endParaRPr lang="ru-RU" sz="4000">
            <a:latin typeface="+mn-lt"/>
          </a:endParaRPr>
        </a:p>
      </dgm:t>
    </dgm:pt>
    <dgm:pt modelId="{E3DCAE15-1D3B-419B-9035-C61776342AE9}">
      <dgm:prSet phldrT="[Текст]" custT="1"/>
      <dgm:spPr>
        <a:noFill/>
        <a:ln>
          <a:noFill/>
        </a:ln>
        <a:effectLst/>
      </dgm:spPr>
      <dgm:t>
        <a:bodyPr/>
        <a:lstStyle/>
        <a:p>
          <a:pPr marL="171450" indent="0" algn="l"/>
          <a:r>
            <a:rPr lang="ru-RU" sz="4000" dirty="0">
              <a:latin typeface="+mn-lt"/>
            </a:rPr>
            <a:t>иные источники, предусмотренные законодательством РФ, уставом НИУ ВШЭ</a:t>
          </a:r>
          <a:endParaRPr lang="ru-RU" sz="4000" b="1" dirty="0">
            <a:latin typeface="+mn-lt"/>
          </a:endParaRPr>
        </a:p>
      </dgm:t>
    </dgm:pt>
    <dgm:pt modelId="{59FC8AE6-340A-4DB1-9821-83A8E2C7F719}" type="parTrans" cxnId="{EC5B1675-93C6-4C60-9984-64F5AA64940F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4000">
            <a:latin typeface="+mn-lt"/>
          </a:endParaRPr>
        </a:p>
      </dgm:t>
    </dgm:pt>
    <dgm:pt modelId="{F5841884-CEF2-4034-AF97-4CDBBB77CFE9}" type="sibTrans" cxnId="{EC5B1675-93C6-4C60-9984-64F5AA64940F}">
      <dgm:prSet/>
      <dgm:spPr/>
      <dgm:t>
        <a:bodyPr/>
        <a:lstStyle/>
        <a:p>
          <a:pPr algn="l"/>
          <a:endParaRPr lang="ru-RU" sz="4000">
            <a:latin typeface="+mn-lt"/>
          </a:endParaRPr>
        </a:p>
      </dgm:t>
    </dgm:pt>
    <dgm:pt modelId="{261158ED-0B3B-4681-8CEA-73D90D8A820D}" type="pres">
      <dgm:prSet presAssocID="{EB1E842E-3EDC-43E6-B7A4-6E922E8411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98256-639B-42B4-8BAD-089DE0280817}" type="pres">
      <dgm:prSet presAssocID="{B52DA3EB-8EAE-41D5-B8BB-9AE2DD4AFD52}" presName="root1" presStyleCnt="0"/>
      <dgm:spPr/>
    </dgm:pt>
    <dgm:pt modelId="{E78AD320-5855-42D1-87E2-AAA28979D12C}" type="pres">
      <dgm:prSet presAssocID="{B52DA3EB-8EAE-41D5-B8BB-9AE2DD4AFD52}" presName="LevelOneTextNode" presStyleLbl="node0" presStyleIdx="0" presStyleCnt="1" custLinFactX="-58020" custLinFactNeighborX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BD888-794F-4FE3-B2D6-B39D95F53EBB}" type="pres">
      <dgm:prSet presAssocID="{B52DA3EB-8EAE-41D5-B8BB-9AE2DD4AFD52}" presName="level2hierChild" presStyleCnt="0"/>
      <dgm:spPr/>
    </dgm:pt>
    <dgm:pt modelId="{D04A5D52-B339-484B-B16A-27E0E76498FF}" type="pres">
      <dgm:prSet presAssocID="{A12E0B13-6CC7-47A2-A753-D6C74B9BE50C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68BFE3EE-BA2E-4BE6-8094-8C5E4E1D8357}" type="pres">
      <dgm:prSet presAssocID="{A12E0B13-6CC7-47A2-A753-D6C74B9BE50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B055BF2-E86D-4A7C-BE86-5045936275CF}" type="pres">
      <dgm:prSet presAssocID="{C2FC3E40-D106-43BB-886D-56B022E5574C}" presName="root2" presStyleCnt="0"/>
      <dgm:spPr/>
    </dgm:pt>
    <dgm:pt modelId="{3898C1FC-7D1B-43D9-B311-8AB7AFFF78C2}" type="pres">
      <dgm:prSet presAssocID="{C2FC3E40-D106-43BB-886D-56B022E5574C}" presName="LevelTwoTextNode" presStyleLbl="node2" presStyleIdx="0" presStyleCnt="5" custScaleX="368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7A9990-F004-4465-B327-BF5C1807FF14}" type="pres">
      <dgm:prSet presAssocID="{C2FC3E40-D106-43BB-886D-56B022E5574C}" presName="level3hierChild" presStyleCnt="0"/>
      <dgm:spPr/>
    </dgm:pt>
    <dgm:pt modelId="{2A21C67D-77E2-40A3-A749-EA5BFA785214}" type="pres">
      <dgm:prSet presAssocID="{BD0C7482-4DFE-419E-B0C9-9E2A47B87811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13EE551C-052A-4B46-BE78-28597B2B9968}" type="pres">
      <dgm:prSet presAssocID="{BD0C7482-4DFE-419E-B0C9-9E2A47B87811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E0FBF39-B87F-445F-8D94-7FEC48125829}" type="pres">
      <dgm:prSet presAssocID="{E77AC135-8366-4883-81F2-30E002E805D2}" presName="root2" presStyleCnt="0"/>
      <dgm:spPr/>
    </dgm:pt>
    <dgm:pt modelId="{5351171B-FCCF-462B-AE4E-DD3F159FE823}" type="pres">
      <dgm:prSet presAssocID="{E77AC135-8366-4883-81F2-30E002E805D2}" presName="LevelTwoTextNode" presStyleLbl="node2" presStyleIdx="1" presStyleCnt="5" custScaleX="366816" custLinFactNeighborX="437" custLinFactNeighborY="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221777-3C05-4F4D-A1D4-3255487A9636}" type="pres">
      <dgm:prSet presAssocID="{E77AC135-8366-4883-81F2-30E002E805D2}" presName="level3hierChild" presStyleCnt="0"/>
      <dgm:spPr/>
    </dgm:pt>
    <dgm:pt modelId="{BE3B22C9-500F-4D59-B6EA-B21A1356811F}" type="pres">
      <dgm:prSet presAssocID="{E8401E4B-C7B9-4AAF-8705-83264FAD555E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A16FACA5-EAD0-46A3-BB26-426C22B4FF9F}" type="pres">
      <dgm:prSet presAssocID="{E8401E4B-C7B9-4AAF-8705-83264FAD555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606C191-0ABB-4552-98C9-4972A6E09F26}" type="pres">
      <dgm:prSet presAssocID="{CFBE6B99-9E84-4818-AB69-60E56394689B}" presName="root2" presStyleCnt="0"/>
      <dgm:spPr/>
    </dgm:pt>
    <dgm:pt modelId="{E888316F-A72B-411D-BA19-6ACC66EF6C4D}" type="pres">
      <dgm:prSet presAssocID="{CFBE6B99-9E84-4818-AB69-60E56394689B}" presName="LevelTwoTextNode" presStyleLbl="node2" presStyleIdx="2" presStyleCnt="5" custScaleX="367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6F534A-E994-4F67-B5F3-C35714A6E91F}" type="pres">
      <dgm:prSet presAssocID="{CFBE6B99-9E84-4818-AB69-60E56394689B}" presName="level3hierChild" presStyleCnt="0"/>
      <dgm:spPr/>
    </dgm:pt>
    <dgm:pt modelId="{7D0EEBFF-E22D-4311-8392-01184787BCD1}" type="pres">
      <dgm:prSet presAssocID="{9C13CAA1-2DBD-4BAD-B935-1E139CAD9B65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549E13E6-CD8C-4FB3-9761-78A7AE12755B}" type="pres">
      <dgm:prSet presAssocID="{9C13CAA1-2DBD-4BAD-B935-1E139CAD9B6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33E2378-1D25-4B48-A5F0-8350354A7182}" type="pres">
      <dgm:prSet presAssocID="{A44C7252-F84B-4002-BDEE-3D9CBE80A507}" presName="root2" presStyleCnt="0"/>
      <dgm:spPr/>
    </dgm:pt>
    <dgm:pt modelId="{2434AA08-C956-4CFB-B4C3-1035991DE311}" type="pres">
      <dgm:prSet presAssocID="{A44C7252-F84B-4002-BDEE-3D9CBE80A507}" presName="LevelTwoTextNode" presStyleLbl="node2" presStyleIdx="3" presStyleCnt="5" custScaleX="367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1570AE-EFA8-404D-BF6E-6B9787740723}" type="pres">
      <dgm:prSet presAssocID="{A44C7252-F84B-4002-BDEE-3D9CBE80A507}" presName="level3hierChild" presStyleCnt="0"/>
      <dgm:spPr/>
    </dgm:pt>
    <dgm:pt modelId="{A412542E-0F32-4CFB-972C-CF020272304C}" type="pres">
      <dgm:prSet presAssocID="{59FC8AE6-340A-4DB1-9821-83A8E2C7F71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56729E99-54CD-4EAA-AD99-EE96518EE393}" type="pres">
      <dgm:prSet presAssocID="{59FC8AE6-340A-4DB1-9821-83A8E2C7F71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C004216-9ED8-4D73-AC96-C257C42D9250}" type="pres">
      <dgm:prSet presAssocID="{E3DCAE15-1D3B-419B-9035-C61776342AE9}" presName="root2" presStyleCnt="0"/>
      <dgm:spPr/>
    </dgm:pt>
    <dgm:pt modelId="{DBDE1CF3-18A7-4F79-A97A-B0DAD8716FD4}" type="pres">
      <dgm:prSet presAssocID="{E3DCAE15-1D3B-419B-9035-C61776342AE9}" presName="LevelTwoTextNode" presStyleLbl="node2" presStyleIdx="4" presStyleCnt="5" custScaleX="367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1DB2C5-4DB3-40D7-9E92-FB1B1E9B0E83}" type="pres">
      <dgm:prSet presAssocID="{E3DCAE15-1D3B-419B-9035-C61776342AE9}" presName="level3hierChild" presStyleCnt="0"/>
      <dgm:spPr/>
    </dgm:pt>
  </dgm:ptLst>
  <dgm:cxnLst>
    <dgm:cxn modelId="{744E25B8-7277-4DE2-8F84-CDEC6EE8C8DA}" srcId="{B52DA3EB-8EAE-41D5-B8BB-9AE2DD4AFD52}" destId="{C2FC3E40-D106-43BB-886D-56B022E5574C}" srcOrd="0" destOrd="0" parTransId="{A12E0B13-6CC7-47A2-A753-D6C74B9BE50C}" sibTransId="{79CAE8A7-56EB-492B-A10E-9F0A163753D0}"/>
    <dgm:cxn modelId="{72E5B7F4-AB30-4216-B614-FED690621626}" type="presOf" srcId="{B52DA3EB-8EAE-41D5-B8BB-9AE2DD4AFD52}" destId="{E78AD320-5855-42D1-87E2-AAA28979D12C}" srcOrd="0" destOrd="0" presId="urn:microsoft.com/office/officeart/2005/8/layout/hierarchy2"/>
    <dgm:cxn modelId="{4A96227B-28F1-478C-B031-DE7192FFC894}" type="presOf" srcId="{C2FC3E40-D106-43BB-886D-56B022E5574C}" destId="{3898C1FC-7D1B-43D9-B311-8AB7AFFF78C2}" srcOrd="0" destOrd="0" presId="urn:microsoft.com/office/officeart/2005/8/layout/hierarchy2"/>
    <dgm:cxn modelId="{59C1DF9F-8D80-4E2A-B8EE-D137E596A785}" type="presOf" srcId="{A12E0B13-6CC7-47A2-A753-D6C74B9BE50C}" destId="{D04A5D52-B339-484B-B16A-27E0E76498FF}" srcOrd="0" destOrd="0" presId="urn:microsoft.com/office/officeart/2005/8/layout/hierarchy2"/>
    <dgm:cxn modelId="{D73E09B1-84C4-4227-8B80-B1F4B05344CD}" type="presOf" srcId="{59FC8AE6-340A-4DB1-9821-83A8E2C7F719}" destId="{56729E99-54CD-4EAA-AD99-EE96518EE393}" srcOrd="1" destOrd="0" presId="urn:microsoft.com/office/officeart/2005/8/layout/hierarchy2"/>
    <dgm:cxn modelId="{3C363468-FF14-4B16-B7C9-90A2D912C116}" type="presOf" srcId="{E8401E4B-C7B9-4AAF-8705-83264FAD555E}" destId="{BE3B22C9-500F-4D59-B6EA-B21A1356811F}" srcOrd="0" destOrd="0" presId="urn:microsoft.com/office/officeart/2005/8/layout/hierarchy2"/>
    <dgm:cxn modelId="{9CB822F7-F3F7-4D95-BEA5-362945D2D43F}" type="presOf" srcId="{CFBE6B99-9E84-4818-AB69-60E56394689B}" destId="{E888316F-A72B-411D-BA19-6ACC66EF6C4D}" srcOrd="0" destOrd="0" presId="urn:microsoft.com/office/officeart/2005/8/layout/hierarchy2"/>
    <dgm:cxn modelId="{7145B2A3-69B7-4570-9968-31CC0C730BFB}" srcId="{B52DA3EB-8EAE-41D5-B8BB-9AE2DD4AFD52}" destId="{E77AC135-8366-4883-81F2-30E002E805D2}" srcOrd="1" destOrd="0" parTransId="{BD0C7482-4DFE-419E-B0C9-9E2A47B87811}" sibTransId="{03F5C68F-BECE-406E-A51E-0D480A6FE234}"/>
    <dgm:cxn modelId="{B3C3B795-31E0-4970-820A-8510E4F7E655}" type="presOf" srcId="{A12E0B13-6CC7-47A2-A753-D6C74B9BE50C}" destId="{68BFE3EE-BA2E-4BE6-8094-8C5E4E1D8357}" srcOrd="1" destOrd="0" presId="urn:microsoft.com/office/officeart/2005/8/layout/hierarchy2"/>
    <dgm:cxn modelId="{F165BBD6-EF5F-4944-A125-97170A83ED84}" type="presOf" srcId="{A44C7252-F84B-4002-BDEE-3D9CBE80A507}" destId="{2434AA08-C956-4CFB-B4C3-1035991DE311}" srcOrd="0" destOrd="0" presId="urn:microsoft.com/office/officeart/2005/8/layout/hierarchy2"/>
    <dgm:cxn modelId="{C57D9D99-CAD8-4AA4-81E8-E74B7AFA47EC}" type="presOf" srcId="{E77AC135-8366-4883-81F2-30E002E805D2}" destId="{5351171B-FCCF-462B-AE4E-DD3F159FE823}" srcOrd="0" destOrd="0" presId="urn:microsoft.com/office/officeart/2005/8/layout/hierarchy2"/>
    <dgm:cxn modelId="{592E4A46-37B1-4FC1-88BE-82220E526797}" type="presOf" srcId="{EB1E842E-3EDC-43E6-B7A4-6E922E841155}" destId="{261158ED-0B3B-4681-8CEA-73D90D8A820D}" srcOrd="0" destOrd="0" presId="urn:microsoft.com/office/officeart/2005/8/layout/hierarchy2"/>
    <dgm:cxn modelId="{A3B04975-CB18-4536-8AEA-8D89D5EBC4A8}" srcId="{B52DA3EB-8EAE-41D5-B8BB-9AE2DD4AFD52}" destId="{CFBE6B99-9E84-4818-AB69-60E56394689B}" srcOrd="2" destOrd="0" parTransId="{E8401E4B-C7B9-4AAF-8705-83264FAD555E}" sibTransId="{7BF92A93-8317-4871-A9AB-6283D3B68667}"/>
    <dgm:cxn modelId="{750BAF23-CA25-4A80-8408-37AF8910C59A}" type="presOf" srcId="{BD0C7482-4DFE-419E-B0C9-9E2A47B87811}" destId="{13EE551C-052A-4B46-BE78-28597B2B9968}" srcOrd="1" destOrd="0" presId="urn:microsoft.com/office/officeart/2005/8/layout/hierarchy2"/>
    <dgm:cxn modelId="{79D8FAE0-0348-4954-972C-94F892F65E4B}" type="presOf" srcId="{9C13CAA1-2DBD-4BAD-B935-1E139CAD9B65}" destId="{549E13E6-CD8C-4FB3-9761-78A7AE12755B}" srcOrd="1" destOrd="0" presId="urn:microsoft.com/office/officeart/2005/8/layout/hierarchy2"/>
    <dgm:cxn modelId="{EC5B1675-93C6-4C60-9984-64F5AA64940F}" srcId="{B52DA3EB-8EAE-41D5-B8BB-9AE2DD4AFD52}" destId="{E3DCAE15-1D3B-419B-9035-C61776342AE9}" srcOrd="4" destOrd="0" parTransId="{59FC8AE6-340A-4DB1-9821-83A8E2C7F719}" sibTransId="{F5841884-CEF2-4034-AF97-4CDBBB77CFE9}"/>
    <dgm:cxn modelId="{320425E5-9159-4BF9-8B03-826E1A862A5A}" type="presOf" srcId="{E3DCAE15-1D3B-419B-9035-C61776342AE9}" destId="{DBDE1CF3-18A7-4F79-A97A-B0DAD8716FD4}" srcOrd="0" destOrd="0" presId="urn:microsoft.com/office/officeart/2005/8/layout/hierarchy2"/>
    <dgm:cxn modelId="{B8DF412C-E0DB-4695-8952-8B358AE5BD44}" type="presOf" srcId="{E8401E4B-C7B9-4AAF-8705-83264FAD555E}" destId="{A16FACA5-EAD0-46A3-BB26-426C22B4FF9F}" srcOrd="1" destOrd="0" presId="urn:microsoft.com/office/officeart/2005/8/layout/hierarchy2"/>
    <dgm:cxn modelId="{68DC686B-B712-447E-95D6-8A62629CDF52}" srcId="{B52DA3EB-8EAE-41D5-B8BB-9AE2DD4AFD52}" destId="{A44C7252-F84B-4002-BDEE-3D9CBE80A507}" srcOrd="3" destOrd="0" parTransId="{9C13CAA1-2DBD-4BAD-B935-1E139CAD9B65}" sibTransId="{649A6477-679E-4746-A7A3-D70067415BAE}"/>
    <dgm:cxn modelId="{02F9597E-0179-42D5-A40F-7F4F6BFD4023}" type="presOf" srcId="{BD0C7482-4DFE-419E-B0C9-9E2A47B87811}" destId="{2A21C67D-77E2-40A3-A749-EA5BFA785214}" srcOrd="0" destOrd="0" presId="urn:microsoft.com/office/officeart/2005/8/layout/hierarchy2"/>
    <dgm:cxn modelId="{019A141C-11C8-45E9-989A-D877897F0D43}" type="presOf" srcId="{59FC8AE6-340A-4DB1-9821-83A8E2C7F719}" destId="{A412542E-0F32-4CFB-972C-CF020272304C}" srcOrd="0" destOrd="0" presId="urn:microsoft.com/office/officeart/2005/8/layout/hierarchy2"/>
    <dgm:cxn modelId="{F459439B-D9B2-41F3-9F3C-1739E03FEAF8}" srcId="{EB1E842E-3EDC-43E6-B7A4-6E922E841155}" destId="{B52DA3EB-8EAE-41D5-B8BB-9AE2DD4AFD52}" srcOrd="0" destOrd="0" parTransId="{54228414-06B9-439E-A45E-2AB3C47D70F8}" sibTransId="{B1F6F428-792F-4E79-932D-CE793BB08F05}"/>
    <dgm:cxn modelId="{F2156861-917D-40F4-AD74-2EC16D518CD9}" type="presOf" srcId="{9C13CAA1-2DBD-4BAD-B935-1E139CAD9B65}" destId="{7D0EEBFF-E22D-4311-8392-01184787BCD1}" srcOrd="0" destOrd="0" presId="urn:microsoft.com/office/officeart/2005/8/layout/hierarchy2"/>
    <dgm:cxn modelId="{48FF1F3F-F8C2-4165-9BD1-54AAF7222BE7}" type="presParOf" srcId="{261158ED-0B3B-4681-8CEA-73D90D8A820D}" destId="{48298256-639B-42B4-8BAD-089DE0280817}" srcOrd="0" destOrd="0" presId="urn:microsoft.com/office/officeart/2005/8/layout/hierarchy2"/>
    <dgm:cxn modelId="{FBAE19C6-2FA3-4603-96CB-D50E37806C43}" type="presParOf" srcId="{48298256-639B-42B4-8BAD-089DE0280817}" destId="{E78AD320-5855-42D1-87E2-AAA28979D12C}" srcOrd="0" destOrd="0" presId="urn:microsoft.com/office/officeart/2005/8/layout/hierarchy2"/>
    <dgm:cxn modelId="{38F580E8-B74C-4733-9E62-C0997284BC49}" type="presParOf" srcId="{48298256-639B-42B4-8BAD-089DE0280817}" destId="{CEABD888-794F-4FE3-B2D6-B39D95F53EBB}" srcOrd="1" destOrd="0" presId="urn:microsoft.com/office/officeart/2005/8/layout/hierarchy2"/>
    <dgm:cxn modelId="{EBCA4DB9-4F4B-46B5-8429-4343C64B8C58}" type="presParOf" srcId="{CEABD888-794F-4FE3-B2D6-B39D95F53EBB}" destId="{D04A5D52-B339-484B-B16A-27E0E76498FF}" srcOrd="0" destOrd="0" presId="urn:microsoft.com/office/officeart/2005/8/layout/hierarchy2"/>
    <dgm:cxn modelId="{888799F4-8183-44AE-AB3C-BB7DB1AB23E2}" type="presParOf" srcId="{D04A5D52-B339-484B-B16A-27E0E76498FF}" destId="{68BFE3EE-BA2E-4BE6-8094-8C5E4E1D8357}" srcOrd="0" destOrd="0" presId="urn:microsoft.com/office/officeart/2005/8/layout/hierarchy2"/>
    <dgm:cxn modelId="{EFBAC241-80E5-4E8D-A9E8-9F4AF8C24FC1}" type="presParOf" srcId="{CEABD888-794F-4FE3-B2D6-B39D95F53EBB}" destId="{3B055BF2-E86D-4A7C-BE86-5045936275CF}" srcOrd="1" destOrd="0" presId="urn:microsoft.com/office/officeart/2005/8/layout/hierarchy2"/>
    <dgm:cxn modelId="{20FEE793-AB93-4B4E-A174-EB5C58FF44B9}" type="presParOf" srcId="{3B055BF2-E86D-4A7C-BE86-5045936275CF}" destId="{3898C1FC-7D1B-43D9-B311-8AB7AFFF78C2}" srcOrd="0" destOrd="0" presId="urn:microsoft.com/office/officeart/2005/8/layout/hierarchy2"/>
    <dgm:cxn modelId="{F97847A8-F2D5-4DDD-8BA0-FE77FB189DF0}" type="presParOf" srcId="{3B055BF2-E86D-4A7C-BE86-5045936275CF}" destId="{547A9990-F004-4465-B327-BF5C1807FF14}" srcOrd="1" destOrd="0" presId="urn:microsoft.com/office/officeart/2005/8/layout/hierarchy2"/>
    <dgm:cxn modelId="{042A3FE0-2422-407B-A63F-4162F6EC451F}" type="presParOf" srcId="{CEABD888-794F-4FE3-B2D6-B39D95F53EBB}" destId="{2A21C67D-77E2-40A3-A749-EA5BFA785214}" srcOrd="2" destOrd="0" presId="urn:microsoft.com/office/officeart/2005/8/layout/hierarchy2"/>
    <dgm:cxn modelId="{4932E17B-6F34-495A-A568-8DA938340506}" type="presParOf" srcId="{2A21C67D-77E2-40A3-A749-EA5BFA785214}" destId="{13EE551C-052A-4B46-BE78-28597B2B9968}" srcOrd="0" destOrd="0" presId="urn:microsoft.com/office/officeart/2005/8/layout/hierarchy2"/>
    <dgm:cxn modelId="{CBD36110-6929-45E5-8EFC-62BE13DBF520}" type="presParOf" srcId="{CEABD888-794F-4FE3-B2D6-B39D95F53EBB}" destId="{0E0FBF39-B87F-445F-8D94-7FEC48125829}" srcOrd="3" destOrd="0" presId="urn:microsoft.com/office/officeart/2005/8/layout/hierarchy2"/>
    <dgm:cxn modelId="{6A7491E6-6B23-4D83-8D17-AE6E8A98388E}" type="presParOf" srcId="{0E0FBF39-B87F-445F-8D94-7FEC48125829}" destId="{5351171B-FCCF-462B-AE4E-DD3F159FE823}" srcOrd="0" destOrd="0" presId="urn:microsoft.com/office/officeart/2005/8/layout/hierarchy2"/>
    <dgm:cxn modelId="{5E40B4C7-F048-4E74-BCC3-E5B36B21A4C9}" type="presParOf" srcId="{0E0FBF39-B87F-445F-8D94-7FEC48125829}" destId="{46221777-3C05-4F4D-A1D4-3255487A9636}" srcOrd="1" destOrd="0" presId="urn:microsoft.com/office/officeart/2005/8/layout/hierarchy2"/>
    <dgm:cxn modelId="{CADAFF7A-DDEB-4B67-980B-256ED6D0ECB8}" type="presParOf" srcId="{CEABD888-794F-4FE3-B2D6-B39D95F53EBB}" destId="{BE3B22C9-500F-4D59-B6EA-B21A1356811F}" srcOrd="4" destOrd="0" presId="urn:microsoft.com/office/officeart/2005/8/layout/hierarchy2"/>
    <dgm:cxn modelId="{3CAD8330-AB23-494B-B22C-970AD8C13445}" type="presParOf" srcId="{BE3B22C9-500F-4D59-B6EA-B21A1356811F}" destId="{A16FACA5-EAD0-46A3-BB26-426C22B4FF9F}" srcOrd="0" destOrd="0" presId="urn:microsoft.com/office/officeart/2005/8/layout/hierarchy2"/>
    <dgm:cxn modelId="{4E6073E8-7B48-4981-904E-3E630588FC27}" type="presParOf" srcId="{CEABD888-794F-4FE3-B2D6-B39D95F53EBB}" destId="{4606C191-0ABB-4552-98C9-4972A6E09F26}" srcOrd="5" destOrd="0" presId="urn:microsoft.com/office/officeart/2005/8/layout/hierarchy2"/>
    <dgm:cxn modelId="{7E2919DD-E1D9-4076-A554-7FECD4F67A14}" type="presParOf" srcId="{4606C191-0ABB-4552-98C9-4972A6E09F26}" destId="{E888316F-A72B-411D-BA19-6ACC66EF6C4D}" srcOrd="0" destOrd="0" presId="urn:microsoft.com/office/officeart/2005/8/layout/hierarchy2"/>
    <dgm:cxn modelId="{D9F6CFCF-4FF5-4FA3-8F2E-E3E0358904E6}" type="presParOf" srcId="{4606C191-0ABB-4552-98C9-4972A6E09F26}" destId="{516F534A-E994-4F67-B5F3-C35714A6E91F}" srcOrd="1" destOrd="0" presId="urn:microsoft.com/office/officeart/2005/8/layout/hierarchy2"/>
    <dgm:cxn modelId="{AF5CCCD6-34D9-427E-B81F-E3A1F4A5CDE2}" type="presParOf" srcId="{CEABD888-794F-4FE3-B2D6-B39D95F53EBB}" destId="{7D0EEBFF-E22D-4311-8392-01184787BCD1}" srcOrd="6" destOrd="0" presId="urn:microsoft.com/office/officeart/2005/8/layout/hierarchy2"/>
    <dgm:cxn modelId="{F6088FA7-729B-4161-8937-FCFA370BF47A}" type="presParOf" srcId="{7D0EEBFF-E22D-4311-8392-01184787BCD1}" destId="{549E13E6-CD8C-4FB3-9761-78A7AE12755B}" srcOrd="0" destOrd="0" presId="urn:microsoft.com/office/officeart/2005/8/layout/hierarchy2"/>
    <dgm:cxn modelId="{B421D6BB-D007-4818-8996-C1D64F95A7FF}" type="presParOf" srcId="{CEABD888-794F-4FE3-B2D6-B39D95F53EBB}" destId="{F33E2378-1D25-4B48-A5F0-8350354A7182}" srcOrd="7" destOrd="0" presId="urn:microsoft.com/office/officeart/2005/8/layout/hierarchy2"/>
    <dgm:cxn modelId="{2BE8444A-76E4-4D9F-ACCE-FE2E070C8514}" type="presParOf" srcId="{F33E2378-1D25-4B48-A5F0-8350354A7182}" destId="{2434AA08-C956-4CFB-B4C3-1035991DE311}" srcOrd="0" destOrd="0" presId="urn:microsoft.com/office/officeart/2005/8/layout/hierarchy2"/>
    <dgm:cxn modelId="{30A13879-ADBD-4F67-934C-7D5FEA739BA1}" type="presParOf" srcId="{F33E2378-1D25-4B48-A5F0-8350354A7182}" destId="{421570AE-EFA8-404D-BF6E-6B9787740723}" srcOrd="1" destOrd="0" presId="urn:microsoft.com/office/officeart/2005/8/layout/hierarchy2"/>
    <dgm:cxn modelId="{03DDDA8A-F700-4F60-8BE5-D50CBA5AB2AC}" type="presParOf" srcId="{CEABD888-794F-4FE3-B2D6-B39D95F53EBB}" destId="{A412542E-0F32-4CFB-972C-CF020272304C}" srcOrd="8" destOrd="0" presId="urn:microsoft.com/office/officeart/2005/8/layout/hierarchy2"/>
    <dgm:cxn modelId="{B96F701D-6E3F-4440-B268-94AA47080E73}" type="presParOf" srcId="{A412542E-0F32-4CFB-972C-CF020272304C}" destId="{56729E99-54CD-4EAA-AD99-EE96518EE393}" srcOrd="0" destOrd="0" presId="urn:microsoft.com/office/officeart/2005/8/layout/hierarchy2"/>
    <dgm:cxn modelId="{CC1F7E4A-0672-4623-B73C-3ACBA3088BD5}" type="presParOf" srcId="{CEABD888-794F-4FE3-B2D6-B39D95F53EBB}" destId="{FC004216-9ED8-4D73-AC96-C257C42D9250}" srcOrd="9" destOrd="0" presId="urn:microsoft.com/office/officeart/2005/8/layout/hierarchy2"/>
    <dgm:cxn modelId="{70E8FE2B-4959-4DD8-971B-BEC3EA6732B4}" type="presParOf" srcId="{FC004216-9ED8-4D73-AC96-C257C42D9250}" destId="{DBDE1CF3-18A7-4F79-A97A-B0DAD8716FD4}" srcOrd="0" destOrd="0" presId="urn:microsoft.com/office/officeart/2005/8/layout/hierarchy2"/>
    <dgm:cxn modelId="{F168608B-E4DD-41C5-BE33-C1FBD627C802}" type="presParOf" srcId="{FC004216-9ED8-4D73-AC96-C257C42D9250}" destId="{C81DB2C5-4DB3-40D7-9E92-FB1B1E9B0E83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E842E-3EDC-43E6-B7A4-6E922E841155}" type="doc">
      <dgm:prSet loTypeId="urn:microsoft.com/office/officeart/2005/8/layout/hierarchy2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2DA3EB-8EAE-41D5-B8BB-9AE2DD4AFD52}">
      <dgm:prSet phldrT="[Текст]" custT="1"/>
      <dgm:spPr>
        <a:solidFill>
          <a:srgbClr val="E2E2E2"/>
        </a:solidFill>
        <a:ln>
          <a:solidFill>
            <a:srgbClr val="003399"/>
          </a:solidFill>
        </a:ln>
      </dgm:spPr>
      <dgm:t>
        <a:bodyPr/>
        <a:lstStyle/>
        <a:p>
          <a:pPr marL="361950" indent="0" algn="l"/>
          <a:r>
            <a:rPr lang="ru-RU" sz="3600" b="1" dirty="0">
              <a:solidFill>
                <a:srgbClr val="003399"/>
              </a:solidFill>
              <a:latin typeface="+mn-lt"/>
            </a:rPr>
            <a:t>Система оплаты труда</a:t>
          </a:r>
        </a:p>
      </dgm:t>
    </dgm:pt>
    <dgm:pt modelId="{54228414-06B9-439E-A45E-2AB3C47D70F8}" type="parTrans" cxnId="{F459439B-D9B2-41F3-9F3C-1739E03FEAF8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+mn-lt"/>
          </a:endParaRPr>
        </a:p>
      </dgm:t>
    </dgm:pt>
    <dgm:pt modelId="{B1F6F428-792F-4E79-932D-CE793BB08F05}" type="sibTrans" cxnId="{F459439B-D9B2-41F3-9F3C-1739E03FEAF8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+mn-lt"/>
          </a:endParaRPr>
        </a:p>
      </dgm:t>
    </dgm:pt>
    <dgm:pt modelId="{381BCCB3-0005-4CDC-B59A-A1C09ADC6161}" type="asst">
      <dgm:prSet phldrT="[Текст]" custT="1"/>
      <dgm:spPr>
        <a:noFill/>
        <a:ln>
          <a:noFill/>
        </a:ln>
        <a:effectLst/>
      </dgm:spPr>
      <dgm:t>
        <a:bodyPr/>
        <a:lstStyle/>
        <a:p>
          <a:pPr marL="457200" indent="0" algn="l"/>
          <a:r>
            <a:rPr lang="ru-RU" sz="2800" b="1" dirty="0">
              <a:solidFill>
                <a:srgbClr val="003399"/>
              </a:solidFill>
              <a:latin typeface="+mn-lt"/>
            </a:rPr>
            <a:t>Гарантированная оплата труда</a:t>
          </a:r>
        </a:p>
      </dgm:t>
    </dgm:pt>
    <dgm:pt modelId="{CACF8843-42B0-452F-90EC-DBE464D3067E}" type="parTrans" cxnId="{0CF4A7B0-7D7C-4E20-91F3-5D0BADD3FA63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E536C6BD-4A24-4658-A639-FEB2FD7386AA}" type="sibTrans" cxnId="{0CF4A7B0-7D7C-4E20-91F3-5D0BADD3FA63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+mn-lt"/>
          </a:endParaRPr>
        </a:p>
      </dgm:t>
    </dgm:pt>
    <dgm:pt modelId="{429519CC-34D3-4657-B424-C597AEB95943}">
      <dgm:prSet phldrT="[Текст]" custT="1"/>
      <dgm:spPr>
        <a:noFill/>
        <a:ln>
          <a:noFill/>
        </a:ln>
        <a:effectLst/>
      </dgm:spPr>
      <dgm:t>
        <a:bodyPr anchor="t" anchorCtr="1"/>
        <a:lstStyle/>
        <a:p>
          <a:pPr marL="36195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>
              <a:solidFill>
                <a:srgbClr val="003399"/>
              </a:solidFill>
              <a:latin typeface="+mn-lt"/>
            </a:rPr>
            <a:t>Компенсационные выплаты </a:t>
          </a:r>
          <a:r>
            <a:rPr lang="ru-RU" sz="2800" b="0" i="0" dirty="0"/>
            <a:t>—</a:t>
          </a:r>
          <a:r>
            <a:rPr lang="ru-RU" sz="2600" b="0" dirty="0">
              <a:latin typeface="+mn-lt"/>
            </a:rPr>
            <a:t> денежные выплаты, связанные с исполнением работниками трудовых (должностных) обязанностей в условиях, отклоняющихся от нормальных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>
            <a:latin typeface="+mn-lt"/>
          </a:endParaRPr>
        </a:p>
      </dgm:t>
    </dgm:pt>
    <dgm:pt modelId="{66DEF98D-8961-4E14-85FD-83E5E72BA745}" type="parTrans" cxnId="{D58E73FA-1AD3-483B-BD8C-F1DBD2E6CD47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80DB5CB5-DFC0-44F6-93C2-2F0963E4CF11}" type="sibTrans" cxnId="{D58E73FA-1AD3-483B-BD8C-F1DBD2E6CD47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+mn-lt"/>
          </a:endParaRPr>
        </a:p>
      </dgm:t>
    </dgm:pt>
    <dgm:pt modelId="{11B5072B-7348-4A62-ACD3-11BFCC8FB106}">
      <dgm:prSet phldrT="[Текст]" custT="1"/>
      <dgm:spPr>
        <a:noFill/>
        <a:ln>
          <a:noFill/>
        </a:ln>
        <a:effectLst/>
      </dgm:spPr>
      <dgm:t>
        <a:bodyPr anchor="t"/>
        <a:lstStyle/>
        <a:p>
          <a:pPr marL="457200" indent="0" algn="l"/>
          <a:r>
            <a:rPr lang="ru-RU" sz="2800" b="1" dirty="0">
              <a:solidFill>
                <a:srgbClr val="003399"/>
              </a:solidFill>
              <a:latin typeface="+mn-lt"/>
            </a:rPr>
            <a:t>Прочие стимулирующие выплаты </a:t>
          </a:r>
          <a:r>
            <a:rPr lang="ru-RU" sz="2600" b="0" i="0" dirty="0"/>
            <a:t>—</a:t>
          </a:r>
          <a:r>
            <a:rPr lang="ru-RU" sz="2600" dirty="0">
              <a:latin typeface="+mn-lt"/>
            </a:rPr>
            <a:t> выплаты, направленные на стимулирование работника к качественному результату труда, а также </a:t>
          </a:r>
          <a:r>
            <a:rPr lang="ru-RU" sz="2600" dirty="0" smtClean="0">
              <a:latin typeface="+mn-lt"/>
            </a:rPr>
            <a:t>выплаты </a:t>
          </a:r>
          <a:r>
            <a:rPr lang="ru-RU" sz="2600" dirty="0">
              <a:latin typeface="+mn-lt"/>
            </a:rPr>
            <a:t>за </a:t>
          </a:r>
          <a:r>
            <a:rPr lang="ru-RU" sz="2600" dirty="0" smtClean="0">
              <a:latin typeface="+mn-lt"/>
            </a:rPr>
            <a:t>дополнительную </a:t>
          </a:r>
          <a:r>
            <a:rPr lang="ru-RU" sz="2600" dirty="0">
              <a:latin typeface="+mn-lt"/>
            </a:rPr>
            <a:t>работу</a:t>
          </a:r>
        </a:p>
      </dgm:t>
    </dgm:pt>
    <dgm:pt modelId="{C4F35F51-0443-45F8-8E8D-AD61EB5AC69E}" type="parTrans" cxnId="{ED69E96A-B178-432D-894C-5082EE0E8751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812B5DCD-91D2-4738-BB58-350983C52990}" type="sibTrans" cxnId="{ED69E96A-B178-432D-894C-5082EE0E8751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+mn-lt"/>
          </a:endParaRPr>
        </a:p>
      </dgm:t>
    </dgm:pt>
    <dgm:pt modelId="{B7DF43A3-A4BA-4091-83B8-8633026BF59A}" type="asst">
      <dgm:prSet phldrT="[Текст]" custT="1"/>
      <dgm:spPr>
        <a:noFill/>
        <a:ln>
          <a:noFill/>
        </a:ln>
        <a:effectLst/>
      </dgm:spPr>
      <dgm:t>
        <a:bodyPr/>
        <a:lstStyle/>
        <a:p>
          <a:pPr marL="361950" indent="0" algn="l"/>
          <a:r>
            <a:rPr lang="ru-RU" sz="2800" b="0" dirty="0">
              <a:solidFill>
                <a:srgbClr val="003399"/>
              </a:solidFill>
              <a:latin typeface="+mn-lt"/>
            </a:rPr>
            <a:t>Должностной оклад  </a:t>
          </a:r>
          <a:r>
            <a:rPr lang="ru-RU" sz="2800" b="0" i="0" dirty="0"/>
            <a:t>—</a:t>
          </a:r>
          <a:r>
            <a:rPr lang="ru-RU" sz="2800" dirty="0">
              <a:latin typeface="+mn-lt"/>
            </a:rPr>
            <a:t> фиксированный размер оплаты труда работника</a:t>
          </a:r>
        </a:p>
      </dgm:t>
    </dgm:pt>
    <dgm:pt modelId="{955A5218-EDE8-45F0-97ED-4DAED5817395}" type="parTrans" cxnId="{054A3E10-0BC3-4067-9FBB-8A0782DD0C5D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2800">
            <a:latin typeface="+mn-lt"/>
          </a:endParaRPr>
        </a:p>
      </dgm:t>
    </dgm:pt>
    <dgm:pt modelId="{7B9EFD16-5D3A-4431-BF98-5FE28DC1B2C6}" type="sibTrans" cxnId="{054A3E10-0BC3-4067-9FBB-8A0782DD0C5D}">
      <dgm:prSet/>
      <dgm:spPr/>
      <dgm:t>
        <a:bodyPr/>
        <a:lstStyle/>
        <a:p>
          <a:pPr algn="l"/>
          <a:endParaRPr lang="ru-RU" sz="2800">
            <a:latin typeface="+mn-lt"/>
          </a:endParaRPr>
        </a:p>
      </dgm:t>
    </dgm:pt>
    <dgm:pt modelId="{E985E3A8-64D8-469C-8E66-3BDFEB6C79A5}" type="asst">
      <dgm:prSet phldrT="[Текст]" custT="1"/>
      <dgm:spPr>
        <a:noFill/>
        <a:ln>
          <a:noFill/>
        </a:ln>
        <a:effectLst/>
      </dgm:spPr>
      <dgm:t>
        <a:bodyPr/>
        <a:lstStyle/>
        <a:p>
          <a:pPr marL="177800" indent="0" algn="l"/>
          <a:r>
            <a:rPr lang="ru-RU" sz="2800" dirty="0" smtClean="0">
              <a:solidFill>
                <a:srgbClr val="003399"/>
              </a:solidFill>
              <a:latin typeface="+mn-lt"/>
            </a:rPr>
            <a:t>Стимулирующие выплаты</a:t>
          </a:r>
        </a:p>
        <a:p>
          <a:pPr marL="177800" indent="0" algn="l"/>
          <a:r>
            <a:rPr lang="ru-RU" sz="2800" dirty="0" smtClean="0">
              <a:latin typeface="+mn-lt"/>
            </a:rPr>
            <a:t>(персональные надбавки)</a:t>
          </a:r>
          <a:endParaRPr lang="ru-RU" sz="2800" dirty="0">
            <a:latin typeface="+mn-lt"/>
          </a:endParaRPr>
        </a:p>
      </dgm:t>
    </dgm:pt>
    <dgm:pt modelId="{CC93F992-A2D9-45C7-8B25-4F84216EEABA}" type="parTrans" cxnId="{77918665-BE3D-4A5A-A991-9B8A78149A60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2800">
            <a:latin typeface="+mn-lt"/>
          </a:endParaRPr>
        </a:p>
      </dgm:t>
    </dgm:pt>
    <dgm:pt modelId="{4DAE4AED-2F41-4DDC-B4BC-38BD69D643E0}" type="sibTrans" cxnId="{77918665-BE3D-4A5A-A991-9B8A78149A60}">
      <dgm:prSet/>
      <dgm:spPr/>
      <dgm:t>
        <a:bodyPr/>
        <a:lstStyle/>
        <a:p>
          <a:pPr algn="l"/>
          <a:endParaRPr lang="ru-RU" sz="2800">
            <a:latin typeface="+mn-lt"/>
          </a:endParaRPr>
        </a:p>
      </dgm:t>
    </dgm:pt>
    <dgm:pt modelId="{40180633-FBAF-464D-A7ED-CEF53144482E}" type="pres">
      <dgm:prSet presAssocID="{EB1E842E-3EDC-43E6-B7A4-6E922E8411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9ED83D-57EB-4D3E-A1CB-287EEE9466EB}" type="pres">
      <dgm:prSet presAssocID="{B52DA3EB-8EAE-41D5-B8BB-9AE2DD4AFD52}" presName="root1" presStyleCnt="0"/>
      <dgm:spPr/>
    </dgm:pt>
    <dgm:pt modelId="{E2826896-6148-4115-8AB3-5F9DCF07ED5F}" type="pres">
      <dgm:prSet presAssocID="{B52DA3EB-8EAE-41D5-B8BB-9AE2DD4AFD52}" presName="LevelOneTextNode" presStyleLbl="node0" presStyleIdx="0" presStyleCnt="1" custScaleX="2162136" custScaleY="2200000" custLinFactX="-600000" custLinFactY="-200000" custLinFactNeighborX="-614136" custLinFactNeighborY="-269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D2DD13-C2B8-4AE1-8256-E070BB504FFA}" type="pres">
      <dgm:prSet presAssocID="{B52DA3EB-8EAE-41D5-B8BB-9AE2DD4AFD52}" presName="level2hierChild" presStyleCnt="0"/>
      <dgm:spPr/>
    </dgm:pt>
    <dgm:pt modelId="{A5BB568A-446B-4B7F-B743-5E84C500F803}" type="pres">
      <dgm:prSet presAssocID="{CACF8843-42B0-452F-90EC-DBE464D3067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6910184-D9DB-4375-930E-8AC9D023DA0B}" type="pres">
      <dgm:prSet presAssocID="{CACF8843-42B0-452F-90EC-DBE464D3067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EA7F31E-C263-4856-8ECC-00DA5F848888}" type="pres">
      <dgm:prSet presAssocID="{381BCCB3-0005-4CDC-B59A-A1C09ADC6161}" presName="root2" presStyleCnt="0"/>
      <dgm:spPr/>
    </dgm:pt>
    <dgm:pt modelId="{2A0F1AEA-5A37-4DD3-B06D-29AAD1114B03}" type="pres">
      <dgm:prSet presAssocID="{381BCCB3-0005-4CDC-B59A-A1C09ADC6161}" presName="LevelTwoTextNode" presStyleLbl="asst1" presStyleIdx="0" presStyleCnt="3" custScaleX="2662000" custScaleY="2662000" custLinFactY="-276557" custLinFactNeighborX="-48707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31672B-BC03-44E8-A5ED-2A7868BE28E7}" type="pres">
      <dgm:prSet presAssocID="{381BCCB3-0005-4CDC-B59A-A1C09ADC6161}" presName="level3hierChild" presStyleCnt="0"/>
      <dgm:spPr/>
    </dgm:pt>
    <dgm:pt modelId="{D4296505-65AD-462B-AD8F-5D0570C8C510}" type="pres">
      <dgm:prSet presAssocID="{955A5218-EDE8-45F0-97ED-4DAED5817395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63A44867-E15F-4C72-9FEC-1955E4856F26}" type="pres">
      <dgm:prSet presAssocID="{955A5218-EDE8-45F0-97ED-4DAED5817395}" presName="connTx" presStyleLbl="parChTrans1D3" presStyleIdx="0" presStyleCnt="2"/>
      <dgm:spPr/>
      <dgm:t>
        <a:bodyPr/>
        <a:lstStyle/>
        <a:p>
          <a:endParaRPr lang="ru-RU"/>
        </a:p>
      </dgm:t>
    </dgm:pt>
    <dgm:pt modelId="{1B4A5E76-D681-4F17-9EBC-21193E8DFC90}" type="pres">
      <dgm:prSet presAssocID="{B7DF43A3-A4BA-4091-83B8-8633026BF59A}" presName="root2" presStyleCnt="0"/>
      <dgm:spPr/>
    </dgm:pt>
    <dgm:pt modelId="{52107703-918F-40B8-A675-1D55AADC9166}" type="pres">
      <dgm:prSet presAssocID="{B7DF43A3-A4BA-4091-83B8-8633026BF59A}" presName="LevelTwoTextNode" presStyleLbl="asst1" presStyleIdx="1" presStyleCnt="3" custScaleX="1793438" custScaleY="2420000" custLinFactX="355702" custLinFactNeighborX="400000" custLinFactNeighborY="-5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2525A0-8614-49E0-9D14-99B0D9EF0A99}" type="pres">
      <dgm:prSet presAssocID="{B7DF43A3-A4BA-4091-83B8-8633026BF59A}" presName="level3hierChild" presStyleCnt="0"/>
      <dgm:spPr/>
    </dgm:pt>
    <dgm:pt modelId="{A89C44FC-64BA-416F-89C4-43C6459667A9}" type="pres">
      <dgm:prSet presAssocID="{CC93F992-A2D9-45C7-8B25-4F84216EEABA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211797E0-19F4-4172-8158-05D797CB061B}" type="pres">
      <dgm:prSet presAssocID="{CC93F992-A2D9-45C7-8B25-4F84216EEABA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7DD4F5D-2C58-41E9-9BC5-F368E7522724}" type="pres">
      <dgm:prSet presAssocID="{E985E3A8-64D8-469C-8E66-3BDFEB6C79A5}" presName="root2" presStyleCnt="0"/>
      <dgm:spPr/>
    </dgm:pt>
    <dgm:pt modelId="{2733BE8C-FB25-4BD7-A085-BACE0A2D4186}" type="pres">
      <dgm:prSet presAssocID="{E985E3A8-64D8-469C-8E66-3BDFEB6C79A5}" presName="LevelTwoTextNode" presStyleLbl="asst1" presStyleIdx="2" presStyleCnt="3" custScaleX="1807519" custScaleY="2259528" custLinFactX="432675" custLinFactY="194286" custLinFactNeighborX="5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8E728-86DF-4EFC-84A4-D1B256CB90BA}" type="pres">
      <dgm:prSet presAssocID="{E985E3A8-64D8-469C-8E66-3BDFEB6C79A5}" presName="level3hierChild" presStyleCnt="0"/>
      <dgm:spPr/>
    </dgm:pt>
    <dgm:pt modelId="{611417A9-366A-4FFE-A08C-73D1BF365A3E}" type="pres">
      <dgm:prSet presAssocID="{66DEF98D-8961-4E14-85FD-83E5E72BA74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B9E2F3D-09B0-412C-88A2-92C469182C84}" type="pres">
      <dgm:prSet presAssocID="{66DEF98D-8961-4E14-85FD-83E5E72BA74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C7C02D3-2BC0-49A2-9A96-4AFFEEC12D3E}" type="pres">
      <dgm:prSet presAssocID="{429519CC-34D3-4657-B424-C597AEB95943}" presName="root2" presStyleCnt="0"/>
      <dgm:spPr/>
    </dgm:pt>
    <dgm:pt modelId="{E6900CEE-8619-4181-8600-3F8AE40649A4}" type="pres">
      <dgm:prSet presAssocID="{429519CC-34D3-4657-B424-C597AEB95943}" presName="LevelTwoTextNode" presStyleLbl="node2" presStyleIdx="0" presStyleCnt="2" custScaleX="2662000" custScaleY="2662000" custLinFactY="-216698" custLinFactNeighborX="-36450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E32706-0223-4F17-9C86-17D91D9E6D0C}" type="pres">
      <dgm:prSet presAssocID="{429519CC-34D3-4657-B424-C597AEB95943}" presName="level3hierChild" presStyleCnt="0"/>
      <dgm:spPr/>
    </dgm:pt>
    <dgm:pt modelId="{04EDCBA2-FA71-4536-AED5-5E75E2FB484E}" type="pres">
      <dgm:prSet presAssocID="{C4F35F51-0443-45F8-8E8D-AD61EB5AC69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550CF0C-4DD9-4F9E-8B4E-A1ABE7C524C1}" type="pres">
      <dgm:prSet presAssocID="{C4F35F51-0443-45F8-8E8D-AD61EB5AC69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F953295-BE08-489E-A4FF-43A182818DE2}" type="pres">
      <dgm:prSet presAssocID="{11B5072B-7348-4A62-ACD3-11BFCC8FB106}" presName="root2" presStyleCnt="0"/>
      <dgm:spPr/>
    </dgm:pt>
    <dgm:pt modelId="{95407CF8-E208-49FA-BE05-D3ED4F064546}" type="pres">
      <dgm:prSet presAssocID="{11B5072B-7348-4A62-ACD3-11BFCC8FB106}" presName="LevelTwoTextNode" presStyleLbl="node2" presStyleIdx="1" presStyleCnt="2" custScaleX="2662000" custScaleY="2662000" custLinFactY="-31194" custLinFactNeighborX="-3645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B22865-709A-4EA5-A729-F8C0006F4827}" type="pres">
      <dgm:prSet presAssocID="{11B5072B-7348-4A62-ACD3-11BFCC8FB106}" presName="level3hierChild" presStyleCnt="0"/>
      <dgm:spPr/>
    </dgm:pt>
  </dgm:ptLst>
  <dgm:cxnLst>
    <dgm:cxn modelId="{77918665-BE3D-4A5A-A991-9B8A78149A60}" srcId="{381BCCB3-0005-4CDC-B59A-A1C09ADC6161}" destId="{E985E3A8-64D8-469C-8E66-3BDFEB6C79A5}" srcOrd="1" destOrd="0" parTransId="{CC93F992-A2D9-45C7-8B25-4F84216EEABA}" sibTransId="{4DAE4AED-2F41-4DDC-B4BC-38BD69D643E0}"/>
    <dgm:cxn modelId="{F9BA76E7-1138-4F2F-A871-405865565446}" type="presOf" srcId="{C4F35F51-0443-45F8-8E8D-AD61EB5AC69E}" destId="{04EDCBA2-FA71-4536-AED5-5E75E2FB484E}" srcOrd="0" destOrd="0" presId="urn:microsoft.com/office/officeart/2005/8/layout/hierarchy2"/>
    <dgm:cxn modelId="{F7BA3EF2-D934-404A-BEE2-12553274F466}" type="presOf" srcId="{EB1E842E-3EDC-43E6-B7A4-6E922E841155}" destId="{40180633-FBAF-464D-A7ED-CEF53144482E}" srcOrd="0" destOrd="0" presId="urn:microsoft.com/office/officeart/2005/8/layout/hierarchy2"/>
    <dgm:cxn modelId="{ED69E96A-B178-432D-894C-5082EE0E8751}" srcId="{B52DA3EB-8EAE-41D5-B8BB-9AE2DD4AFD52}" destId="{11B5072B-7348-4A62-ACD3-11BFCC8FB106}" srcOrd="2" destOrd="0" parTransId="{C4F35F51-0443-45F8-8E8D-AD61EB5AC69E}" sibTransId="{812B5DCD-91D2-4738-BB58-350983C52990}"/>
    <dgm:cxn modelId="{A16E0B70-EB18-4EAF-A926-6E748B99AF56}" type="presOf" srcId="{C4F35F51-0443-45F8-8E8D-AD61EB5AC69E}" destId="{9550CF0C-4DD9-4F9E-8B4E-A1ABE7C524C1}" srcOrd="1" destOrd="0" presId="urn:microsoft.com/office/officeart/2005/8/layout/hierarchy2"/>
    <dgm:cxn modelId="{0CF4A7B0-7D7C-4E20-91F3-5D0BADD3FA63}" srcId="{B52DA3EB-8EAE-41D5-B8BB-9AE2DD4AFD52}" destId="{381BCCB3-0005-4CDC-B59A-A1C09ADC6161}" srcOrd="0" destOrd="0" parTransId="{CACF8843-42B0-452F-90EC-DBE464D3067E}" sibTransId="{E536C6BD-4A24-4658-A639-FEB2FD7386AA}"/>
    <dgm:cxn modelId="{054A3E10-0BC3-4067-9FBB-8A0782DD0C5D}" srcId="{381BCCB3-0005-4CDC-B59A-A1C09ADC6161}" destId="{B7DF43A3-A4BA-4091-83B8-8633026BF59A}" srcOrd="0" destOrd="0" parTransId="{955A5218-EDE8-45F0-97ED-4DAED5817395}" sibTransId="{7B9EFD16-5D3A-4431-BF98-5FE28DC1B2C6}"/>
    <dgm:cxn modelId="{5A4B1354-D6D2-4B47-9F2F-3EE763410260}" type="presOf" srcId="{B7DF43A3-A4BA-4091-83B8-8633026BF59A}" destId="{52107703-918F-40B8-A675-1D55AADC9166}" srcOrd="0" destOrd="0" presId="urn:microsoft.com/office/officeart/2005/8/layout/hierarchy2"/>
    <dgm:cxn modelId="{3E6538BF-77FE-471E-99B6-4F412E1A8FA2}" type="presOf" srcId="{CACF8843-42B0-452F-90EC-DBE464D3067E}" destId="{F6910184-D9DB-4375-930E-8AC9D023DA0B}" srcOrd="1" destOrd="0" presId="urn:microsoft.com/office/officeart/2005/8/layout/hierarchy2"/>
    <dgm:cxn modelId="{85243E33-B064-487F-800F-0D2CEE309CE8}" type="presOf" srcId="{381BCCB3-0005-4CDC-B59A-A1C09ADC6161}" destId="{2A0F1AEA-5A37-4DD3-B06D-29AAD1114B03}" srcOrd="0" destOrd="0" presId="urn:microsoft.com/office/officeart/2005/8/layout/hierarchy2"/>
    <dgm:cxn modelId="{A1DF02C7-F243-46A1-8C4D-5AC3F4758F9B}" type="presOf" srcId="{CC93F992-A2D9-45C7-8B25-4F84216EEABA}" destId="{211797E0-19F4-4172-8158-05D797CB061B}" srcOrd="1" destOrd="0" presId="urn:microsoft.com/office/officeart/2005/8/layout/hierarchy2"/>
    <dgm:cxn modelId="{F459439B-D9B2-41F3-9F3C-1739E03FEAF8}" srcId="{EB1E842E-3EDC-43E6-B7A4-6E922E841155}" destId="{B52DA3EB-8EAE-41D5-B8BB-9AE2DD4AFD52}" srcOrd="0" destOrd="0" parTransId="{54228414-06B9-439E-A45E-2AB3C47D70F8}" sibTransId="{B1F6F428-792F-4E79-932D-CE793BB08F05}"/>
    <dgm:cxn modelId="{08ACEEDA-5D8D-42F4-A4CB-1D2C2D2F0650}" type="presOf" srcId="{B52DA3EB-8EAE-41D5-B8BB-9AE2DD4AFD52}" destId="{E2826896-6148-4115-8AB3-5F9DCF07ED5F}" srcOrd="0" destOrd="0" presId="urn:microsoft.com/office/officeart/2005/8/layout/hierarchy2"/>
    <dgm:cxn modelId="{D51E69EE-14C7-43CC-874B-357AC0ED78B3}" type="presOf" srcId="{955A5218-EDE8-45F0-97ED-4DAED5817395}" destId="{63A44867-E15F-4C72-9FEC-1955E4856F26}" srcOrd="1" destOrd="0" presId="urn:microsoft.com/office/officeart/2005/8/layout/hierarchy2"/>
    <dgm:cxn modelId="{04A29963-DA6F-4E4C-B7B8-3A3473C1A217}" type="presOf" srcId="{11B5072B-7348-4A62-ACD3-11BFCC8FB106}" destId="{95407CF8-E208-49FA-BE05-D3ED4F064546}" srcOrd="0" destOrd="0" presId="urn:microsoft.com/office/officeart/2005/8/layout/hierarchy2"/>
    <dgm:cxn modelId="{78BD5BBE-1DEA-4E6D-9766-ABD8A9E51D52}" type="presOf" srcId="{66DEF98D-8961-4E14-85FD-83E5E72BA745}" destId="{FB9E2F3D-09B0-412C-88A2-92C469182C84}" srcOrd="1" destOrd="0" presId="urn:microsoft.com/office/officeart/2005/8/layout/hierarchy2"/>
    <dgm:cxn modelId="{6E521081-460B-4B32-BB0A-469ACF05253B}" type="presOf" srcId="{955A5218-EDE8-45F0-97ED-4DAED5817395}" destId="{D4296505-65AD-462B-AD8F-5D0570C8C510}" srcOrd="0" destOrd="0" presId="urn:microsoft.com/office/officeart/2005/8/layout/hierarchy2"/>
    <dgm:cxn modelId="{FD83030F-DFF5-440B-9DAA-58229C868CCD}" type="presOf" srcId="{429519CC-34D3-4657-B424-C597AEB95943}" destId="{E6900CEE-8619-4181-8600-3F8AE40649A4}" srcOrd="0" destOrd="0" presId="urn:microsoft.com/office/officeart/2005/8/layout/hierarchy2"/>
    <dgm:cxn modelId="{0ADD51B4-28DD-4B18-9D0D-3F1C49A9AFE1}" type="presOf" srcId="{66DEF98D-8961-4E14-85FD-83E5E72BA745}" destId="{611417A9-366A-4FFE-A08C-73D1BF365A3E}" srcOrd="0" destOrd="0" presId="urn:microsoft.com/office/officeart/2005/8/layout/hierarchy2"/>
    <dgm:cxn modelId="{9F79CACC-173B-408C-A5E2-BB4BB2577CAD}" type="presOf" srcId="{CACF8843-42B0-452F-90EC-DBE464D3067E}" destId="{A5BB568A-446B-4B7F-B743-5E84C500F803}" srcOrd="0" destOrd="0" presId="urn:microsoft.com/office/officeart/2005/8/layout/hierarchy2"/>
    <dgm:cxn modelId="{6C661AD9-3BCC-4D44-9520-EB26E9710CBB}" type="presOf" srcId="{E985E3A8-64D8-469C-8E66-3BDFEB6C79A5}" destId="{2733BE8C-FB25-4BD7-A085-BACE0A2D4186}" srcOrd="0" destOrd="0" presId="urn:microsoft.com/office/officeart/2005/8/layout/hierarchy2"/>
    <dgm:cxn modelId="{D58E73FA-1AD3-483B-BD8C-F1DBD2E6CD47}" srcId="{B52DA3EB-8EAE-41D5-B8BB-9AE2DD4AFD52}" destId="{429519CC-34D3-4657-B424-C597AEB95943}" srcOrd="1" destOrd="0" parTransId="{66DEF98D-8961-4E14-85FD-83E5E72BA745}" sibTransId="{80DB5CB5-DFC0-44F6-93C2-2F0963E4CF11}"/>
    <dgm:cxn modelId="{BEC61B1E-60DC-466E-BB78-16ABF4136E4E}" type="presOf" srcId="{CC93F992-A2D9-45C7-8B25-4F84216EEABA}" destId="{A89C44FC-64BA-416F-89C4-43C6459667A9}" srcOrd="0" destOrd="0" presId="urn:microsoft.com/office/officeart/2005/8/layout/hierarchy2"/>
    <dgm:cxn modelId="{10268076-960D-4A1B-B1AE-5D33C31C2F66}" type="presParOf" srcId="{40180633-FBAF-464D-A7ED-CEF53144482E}" destId="{BA9ED83D-57EB-4D3E-A1CB-287EEE9466EB}" srcOrd="0" destOrd="0" presId="urn:microsoft.com/office/officeart/2005/8/layout/hierarchy2"/>
    <dgm:cxn modelId="{ECEFE625-C240-47AF-B09E-64EE1BB964EA}" type="presParOf" srcId="{BA9ED83D-57EB-4D3E-A1CB-287EEE9466EB}" destId="{E2826896-6148-4115-8AB3-5F9DCF07ED5F}" srcOrd="0" destOrd="0" presId="urn:microsoft.com/office/officeart/2005/8/layout/hierarchy2"/>
    <dgm:cxn modelId="{4FF65296-4D7F-4E3E-8EF8-29991F48AAE4}" type="presParOf" srcId="{BA9ED83D-57EB-4D3E-A1CB-287EEE9466EB}" destId="{7ED2DD13-C2B8-4AE1-8256-E070BB504FFA}" srcOrd="1" destOrd="0" presId="urn:microsoft.com/office/officeart/2005/8/layout/hierarchy2"/>
    <dgm:cxn modelId="{87E2CAA0-AF57-48FA-8916-FBB093216E2D}" type="presParOf" srcId="{7ED2DD13-C2B8-4AE1-8256-E070BB504FFA}" destId="{A5BB568A-446B-4B7F-B743-5E84C500F803}" srcOrd="0" destOrd="0" presId="urn:microsoft.com/office/officeart/2005/8/layout/hierarchy2"/>
    <dgm:cxn modelId="{ED82CF96-4BF9-4B26-892C-625BFE677204}" type="presParOf" srcId="{A5BB568A-446B-4B7F-B743-5E84C500F803}" destId="{F6910184-D9DB-4375-930E-8AC9D023DA0B}" srcOrd="0" destOrd="0" presId="urn:microsoft.com/office/officeart/2005/8/layout/hierarchy2"/>
    <dgm:cxn modelId="{5625E003-A80F-4B4C-A765-9DCB96929E7E}" type="presParOf" srcId="{7ED2DD13-C2B8-4AE1-8256-E070BB504FFA}" destId="{9EA7F31E-C263-4856-8ECC-00DA5F848888}" srcOrd="1" destOrd="0" presId="urn:microsoft.com/office/officeart/2005/8/layout/hierarchy2"/>
    <dgm:cxn modelId="{0D8C0382-FACD-451D-9CAE-033C0B93003F}" type="presParOf" srcId="{9EA7F31E-C263-4856-8ECC-00DA5F848888}" destId="{2A0F1AEA-5A37-4DD3-B06D-29AAD1114B03}" srcOrd="0" destOrd="0" presId="urn:microsoft.com/office/officeart/2005/8/layout/hierarchy2"/>
    <dgm:cxn modelId="{B2BB96D8-9DB8-4CBF-A83B-CD60B82ADF8F}" type="presParOf" srcId="{9EA7F31E-C263-4856-8ECC-00DA5F848888}" destId="{D731672B-BC03-44E8-A5ED-2A7868BE28E7}" srcOrd="1" destOrd="0" presId="urn:microsoft.com/office/officeart/2005/8/layout/hierarchy2"/>
    <dgm:cxn modelId="{A34BDAA6-2264-427B-BA8E-8056CF3D9E3B}" type="presParOf" srcId="{D731672B-BC03-44E8-A5ED-2A7868BE28E7}" destId="{D4296505-65AD-462B-AD8F-5D0570C8C510}" srcOrd="0" destOrd="0" presId="urn:microsoft.com/office/officeart/2005/8/layout/hierarchy2"/>
    <dgm:cxn modelId="{1630719E-66E8-44E3-A7C7-786EA8AF04CE}" type="presParOf" srcId="{D4296505-65AD-462B-AD8F-5D0570C8C510}" destId="{63A44867-E15F-4C72-9FEC-1955E4856F26}" srcOrd="0" destOrd="0" presId="urn:microsoft.com/office/officeart/2005/8/layout/hierarchy2"/>
    <dgm:cxn modelId="{2FDD4ACD-69B0-4891-897E-4DE91D75F8CA}" type="presParOf" srcId="{D731672B-BC03-44E8-A5ED-2A7868BE28E7}" destId="{1B4A5E76-D681-4F17-9EBC-21193E8DFC90}" srcOrd="1" destOrd="0" presId="urn:microsoft.com/office/officeart/2005/8/layout/hierarchy2"/>
    <dgm:cxn modelId="{63D9FDC8-73B6-49ED-838A-70E7376B9EA3}" type="presParOf" srcId="{1B4A5E76-D681-4F17-9EBC-21193E8DFC90}" destId="{52107703-918F-40B8-A675-1D55AADC9166}" srcOrd="0" destOrd="0" presId="urn:microsoft.com/office/officeart/2005/8/layout/hierarchy2"/>
    <dgm:cxn modelId="{9FF113CF-2E2E-40A5-AF2C-5C4FF72FAB8E}" type="presParOf" srcId="{1B4A5E76-D681-4F17-9EBC-21193E8DFC90}" destId="{3B2525A0-8614-49E0-9D14-99B0D9EF0A99}" srcOrd="1" destOrd="0" presId="urn:microsoft.com/office/officeart/2005/8/layout/hierarchy2"/>
    <dgm:cxn modelId="{0DA89494-6F02-42B4-8B39-60F44EE20256}" type="presParOf" srcId="{D731672B-BC03-44E8-A5ED-2A7868BE28E7}" destId="{A89C44FC-64BA-416F-89C4-43C6459667A9}" srcOrd="2" destOrd="0" presId="urn:microsoft.com/office/officeart/2005/8/layout/hierarchy2"/>
    <dgm:cxn modelId="{A87E3256-3A48-4A4B-BBA4-A7C915B6487E}" type="presParOf" srcId="{A89C44FC-64BA-416F-89C4-43C6459667A9}" destId="{211797E0-19F4-4172-8158-05D797CB061B}" srcOrd="0" destOrd="0" presId="urn:microsoft.com/office/officeart/2005/8/layout/hierarchy2"/>
    <dgm:cxn modelId="{1BD32262-2C84-49E2-8EA5-2AC77C9B5143}" type="presParOf" srcId="{D731672B-BC03-44E8-A5ED-2A7868BE28E7}" destId="{17DD4F5D-2C58-41E9-9BC5-F368E7522724}" srcOrd="3" destOrd="0" presId="urn:microsoft.com/office/officeart/2005/8/layout/hierarchy2"/>
    <dgm:cxn modelId="{7F69F101-E24B-4FA2-87E0-71ABC4EAC54A}" type="presParOf" srcId="{17DD4F5D-2C58-41E9-9BC5-F368E7522724}" destId="{2733BE8C-FB25-4BD7-A085-BACE0A2D4186}" srcOrd="0" destOrd="0" presId="urn:microsoft.com/office/officeart/2005/8/layout/hierarchy2"/>
    <dgm:cxn modelId="{EF0C65E1-FE86-45CD-AF04-87432FBFEBCA}" type="presParOf" srcId="{17DD4F5D-2C58-41E9-9BC5-F368E7522724}" destId="{3B18E728-86DF-4EFC-84A4-D1B256CB90BA}" srcOrd="1" destOrd="0" presId="urn:microsoft.com/office/officeart/2005/8/layout/hierarchy2"/>
    <dgm:cxn modelId="{FEE910FE-6BC8-4853-9B96-C52A36009259}" type="presParOf" srcId="{7ED2DD13-C2B8-4AE1-8256-E070BB504FFA}" destId="{611417A9-366A-4FFE-A08C-73D1BF365A3E}" srcOrd="2" destOrd="0" presId="urn:microsoft.com/office/officeart/2005/8/layout/hierarchy2"/>
    <dgm:cxn modelId="{06E7A1A4-E11B-4DF4-9799-6A1F7F5099D9}" type="presParOf" srcId="{611417A9-366A-4FFE-A08C-73D1BF365A3E}" destId="{FB9E2F3D-09B0-412C-88A2-92C469182C84}" srcOrd="0" destOrd="0" presId="urn:microsoft.com/office/officeart/2005/8/layout/hierarchy2"/>
    <dgm:cxn modelId="{24588129-BF22-49A2-A6ED-562B2572245F}" type="presParOf" srcId="{7ED2DD13-C2B8-4AE1-8256-E070BB504FFA}" destId="{FC7C02D3-2BC0-49A2-9A96-4AFFEEC12D3E}" srcOrd="3" destOrd="0" presId="urn:microsoft.com/office/officeart/2005/8/layout/hierarchy2"/>
    <dgm:cxn modelId="{232B3936-9E34-4101-ABA7-9132C90D8167}" type="presParOf" srcId="{FC7C02D3-2BC0-49A2-9A96-4AFFEEC12D3E}" destId="{E6900CEE-8619-4181-8600-3F8AE40649A4}" srcOrd="0" destOrd="0" presId="urn:microsoft.com/office/officeart/2005/8/layout/hierarchy2"/>
    <dgm:cxn modelId="{A640889A-CC6B-45AC-AC84-468A57B8963D}" type="presParOf" srcId="{FC7C02D3-2BC0-49A2-9A96-4AFFEEC12D3E}" destId="{73E32706-0223-4F17-9C86-17D91D9E6D0C}" srcOrd="1" destOrd="0" presId="urn:microsoft.com/office/officeart/2005/8/layout/hierarchy2"/>
    <dgm:cxn modelId="{FA8E8DC2-5EA0-46B4-BB58-A1A35F179337}" type="presParOf" srcId="{7ED2DD13-C2B8-4AE1-8256-E070BB504FFA}" destId="{04EDCBA2-FA71-4536-AED5-5E75E2FB484E}" srcOrd="4" destOrd="0" presId="urn:microsoft.com/office/officeart/2005/8/layout/hierarchy2"/>
    <dgm:cxn modelId="{DDF9F1C2-FFAF-4137-B537-2CBF84899910}" type="presParOf" srcId="{04EDCBA2-FA71-4536-AED5-5E75E2FB484E}" destId="{9550CF0C-4DD9-4F9E-8B4E-A1ABE7C524C1}" srcOrd="0" destOrd="0" presId="urn:microsoft.com/office/officeart/2005/8/layout/hierarchy2"/>
    <dgm:cxn modelId="{968CD0EB-D2BF-4322-8047-ABA1CC4E4BCA}" type="presParOf" srcId="{7ED2DD13-C2B8-4AE1-8256-E070BB504FFA}" destId="{8F953295-BE08-489E-A4FF-43A182818DE2}" srcOrd="5" destOrd="0" presId="urn:microsoft.com/office/officeart/2005/8/layout/hierarchy2"/>
    <dgm:cxn modelId="{AD2AC910-20FF-4873-88BD-AF43D58275B6}" type="presParOf" srcId="{8F953295-BE08-489E-A4FF-43A182818DE2}" destId="{95407CF8-E208-49FA-BE05-D3ED4F064546}" srcOrd="0" destOrd="0" presId="urn:microsoft.com/office/officeart/2005/8/layout/hierarchy2"/>
    <dgm:cxn modelId="{C2E7B775-AAED-473D-A281-BC1BF62DA44A}" type="presParOf" srcId="{8F953295-BE08-489E-A4FF-43A182818DE2}" destId="{18B22865-709A-4EA5-A729-F8C0006F48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755759-5D48-41F4-9890-349942E1F336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865432F0-2EA3-46EE-A985-96B1E8E23807}">
      <dgm:prSet phldrT="[Текст]" custT="1"/>
      <dgm:spPr>
        <a:solidFill>
          <a:srgbClr val="E2E2E2"/>
        </a:solidFill>
        <a:ln>
          <a:solidFill>
            <a:srgbClr val="003399"/>
          </a:solidFill>
        </a:ln>
      </dgm:spPr>
      <dgm:t>
        <a:bodyPr/>
        <a:lstStyle/>
        <a:p>
          <a:r>
            <a:rPr lang="ru-RU" sz="4000" b="1" dirty="0">
              <a:solidFill>
                <a:srgbClr val="003399"/>
              </a:solidFill>
            </a:rPr>
            <a:t>ГОТ</a:t>
          </a:r>
        </a:p>
      </dgm:t>
    </dgm:pt>
    <dgm:pt modelId="{4DCE141B-C586-46CD-BE63-98685ADBBDEB}" type="parTrans" cxnId="{10C3E70F-4034-43E3-8021-326999F15BB5}">
      <dgm:prSet/>
      <dgm:spPr/>
      <dgm:t>
        <a:bodyPr/>
        <a:lstStyle/>
        <a:p>
          <a:endParaRPr lang="ru-RU"/>
        </a:p>
      </dgm:t>
    </dgm:pt>
    <dgm:pt modelId="{A301D1D2-9CEF-4980-8203-96D6A665DC14}" type="sibTrans" cxnId="{10C3E70F-4034-43E3-8021-326999F15BB5}">
      <dgm:prSet/>
      <dgm:spPr>
        <a:solidFill>
          <a:srgbClr val="E2E2E2"/>
        </a:solidFill>
        <a:ln>
          <a:solidFill>
            <a:srgbClr val="003399"/>
          </a:solidFill>
        </a:ln>
      </dgm:spPr>
      <dgm:t>
        <a:bodyPr/>
        <a:lstStyle/>
        <a:p>
          <a:endParaRPr lang="ru-RU"/>
        </a:p>
      </dgm:t>
    </dgm:pt>
    <dgm:pt modelId="{54BBD418-1EF0-4191-946B-FF992CD37ECE}">
      <dgm:prSet phldrT="[Текст]" custT="1"/>
      <dgm:spPr>
        <a:solidFill>
          <a:srgbClr val="E2E2E2"/>
        </a:solidFill>
        <a:ln>
          <a:solidFill>
            <a:srgbClr val="003399"/>
          </a:solidFill>
        </a:ln>
      </dgm:spPr>
      <dgm:t>
        <a:bodyPr/>
        <a:lstStyle/>
        <a:p>
          <a:r>
            <a:rPr lang="ru-RU" sz="2600" b="1" dirty="0">
              <a:solidFill>
                <a:srgbClr val="003399"/>
              </a:solidFill>
            </a:rPr>
            <a:t>Стимулирующие выплаты</a:t>
          </a:r>
        </a:p>
      </dgm:t>
    </dgm:pt>
    <dgm:pt modelId="{C481ED7B-2143-4F78-8725-016343051B7B}" type="parTrans" cxnId="{FCE67948-4BC5-4C19-B861-233717113A67}">
      <dgm:prSet/>
      <dgm:spPr/>
      <dgm:t>
        <a:bodyPr/>
        <a:lstStyle/>
        <a:p>
          <a:endParaRPr lang="ru-RU"/>
        </a:p>
      </dgm:t>
    </dgm:pt>
    <dgm:pt modelId="{C2E537F1-9A2E-4EC1-8C4A-CD348ACB421F}" type="sibTrans" cxnId="{FCE67948-4BC5-4C19-B861-233717113A67}">
      <dgm:prSet/>
      <dgm:spPr>
        <a:solidFill>
          <a:srgbClr val="E2E2E2"/>
        </a:solidFill>
        <a:ln>
          <a:solidFill>
            <a:srgbClr val="003399"/>
          </a:solidFill>
        </a:ln>
      </dgm:spPr>
      <dgm:t>
        <a:bodyPr/>
        <a:lstStyle/>
        <a:p>
          <a:endParaRPr lang="ru-RU"/>
        </a:p>
      </dgm:t>
    </dgm:pt>
    <dgm:pt modelId="{84F80DE5-9483-469D-A0E7-7551741AF28F}">
      <dgm:prSet phldrT="[Текст]" custT="1"/>
      <dgm:spPr>
        <a:solidFill>
          <a:srgbClr val="E2E2E2"/>
        </a:solidFill>
        <a:ln>
          <a:solidFill>
            <a:srgbClr val="003399"/>
          </a:solidFill>
        </a:ln>
      </dgm:spPr>
      <dgm:t>
        <a:bodyPr/>
        <a:lstStyle/>
        <a:p>
          <a:r>
            <a:rPr lang="ru-RU" sz="4400" b="1" dirty="0">
              <a:solidFill>
                <a:srgbClr val="003399"/>
              </a:solidFill>
            </a:rPr>
            <a:t>Заработная плата</a:t>
          </a:r>
        </a:p>
      </dgm:t>
    </dgm:pt>
    <dgm:pt modelId="{3EC948D1-8DF8-4CFB-ADB4-712608298B9C}" type="parTrans" cxnId="{1A7A4517-AAA8-419D-85F7-D67CFD7485F6}">
      <dgm:prSet/>
      <dgm:spPr/>
      <dgm:t>
        <a:bodyPr/>
        <a:lstStyle/>
        <a:p>
          <a:endParaRPr lang="ru-RU"/>
        </a:p>
      </dgm:t>
    </dgm:pt>
    <dgm:pt modelId="{61D06466-AEB7-4C37-AC94-B4ECB98B64CF}" type="sibTrans" cxnId="{1A7A4517-AAA8-419D-85F7-D67CFD7485F6}">
      <dgm:prSet/>
      <dgm:spPr/>
      <dgm:t>
        <a:bodyPr/>
        <a:lstStyle/>
        <a:p>
          <a:endParaRPr lang="ru-RU"/>
        </a:p>
      </dgm:t>
    </dgm:pt>
    <dgm:pt modelId="{24085F50-DA2A-49C8-8D2F-322E86740608}">
      <dgm:prSet phldrT="[Текст]" custT="1"/>
      <dgm:spPr>
        <a:solidFill>
          <a:srgbClr val="E2E2E2"/>
        </a:solidFill>
        <a:ln>
          <a:solidFill>
            <a:srgbClr val="003399"/>
          </a:solidFill>
        </a:ln>
      </dgm:spPr>
      <dgm:t>
        <a:bodyPr/>
        <a:lstStyle/>
        <a:p>
          <a:r>
            <a:rPr lang="ru-RU" sz="2500" b="1" dirty="0">
              <a:solidFill>
                <a:srgbClr val="003399"/>
              </a:solidFill>
            </a:rPr>
            <a:t>Компенсационные выплаты</a:t>
          </a:r>
        </a:p>
      </dgm:t>
    </dgm:pt>
    <dgm:pt modelId="{737CE4C8-179E-4A13-8AEA-2E6D47201CE1}" type="parTrans" cxnId="{DDFBC6C0-5413-43E9-9647-A81204DFA821}">
      <dgm:prSet/>
      <dgm:spPr/>
      <dgm:t>
        <a:bodyPr/>
        <a:lstStyle/>
        <a:p>
          <a:endParaRPr lang="ru-RU"/>
        </a:p>
      </dgm:t>
    </dgm:pt>
    <dgm:pt modelId="{F6D63478-56E1-4626-A61E-89E565128649}" type="sibTrans" cxnId="{DDFBC6C0-5413-43E9-9647-A81204DFA821}">
      <dgm:prSet/>
      <dgm:spPr>
        <a:solidFill>
          <a:srgbClr val="E2E2E2"/>
        </a:solidFill>
        <a:ln>
          <a:solidFill>
            <a:srgbClr val="003399"/>
          </a:solidFill>
        </a:ln>
      </dgm:spPr>
      <dgm:t>
        <a:bodyPr/>
        <a:lstStyle/>
        <a:p>
          <a:endParaRPr lang="ru-RU"/>
        </a:p>
      </dgm:t>
    </dgm:pt>
    <dgm:pt modelId="{71CD31FD-0287-4E54-9EE9-CD6F4D4D33C0}" type="pres">
      <dgm:prSet presAssocID="{BC755759-5D48-41F4-9890-349942E1F336}" presName="linearFlow" presStyleCnt="0">
        <dgm:presLayoutVars>
          <dgm:dir/>
          <dgm:resizeHandles val="exact"/>
        </dgm:presLayoutVars>
      </dgm:prSet>
      <dgm:spPr/>
    </dgm:pt>
    <dgm:pt modelId="{81560FDF-12EA-40C8-AC9B-2D45B5415104}" type="pres">
      <dgm:prSet presAssocID="{865432F0-2EA3-46EE-A985-96B1E8E23807}" presName="node" presStyleLbl="node1" presStyleIdx="0" presStyleCnt="4" custScaleX="146410" custScaleY="146410" custLinFactNeighborX="20790" custLinFactNeighborY="1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17F0C-EDD0-43F3-9EC5-67A22F5657A0}" type="pres">
      <dgm:prSet presAssocID="{A301D1D2-9CEF-4980-8203-96D6A665DC14}" presName="spacerL" presStyleCnt="0"/>
      <dgm:spPr/>
    </dgm:pt>
    <dgm:pt modelId="{010C6983-025B-4B03-943E-FFF058745DE2}" type="pres">
      <dgm:prSet presAssocID="{A301D1D2-9CEF-4980-8203-96D6A665DC1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9D88522-FCD7-48FE-8776-943C428D246E}" type="pres">
      <dgm:prSet presAssocID="{A301D1D2-9CEF-4980-8203-96D6A665DC14}" presName="spacerR" presStyleCnt="0"/>
      <dgm:spPr/>
    </dgm:pt>
    <dgm:pt modelId="{C732C2F6-9E57-4AB7-A47B-EC5D0C6654AD}" type="pres">
      <dgm:prSet presAssocID="{54BBD418-1EF0-4191-946B-FF992CD37ECE}" presName="node" presStyleLbl="node1" presStyleIdx="1" presStyleCnt="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0F7FA-CE3D-4445-952D-E24BB7201E75}" type="pres">
      <dgm:prSet presAssocID="{C2E537F1-9A2E-4EC1-8C4A-CD348ACB421F}" presName="spacerL" presStyleCnt="0"/>
      <dgm:spPr/>
    </dgm:pt>
    <dgm:pt modelId="{1A7DA8A0-A40D-4BBE-89D1-F598D9D6C4D7}" type="pres">
      <dgm:prSet presAssocID="{C2E537F1-9A2E-4EC1-8C4A-CD348ACB421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FE9DBA5-E2D2-4EF7-A6DD-F3C131A38857}" type="pres">
      <dgm:prSet presAssocID="{C2E537F1-9A2E-4EC1-8C4A-CD348ACB421F}" presName="spacerR" presStyleCnt="0"/>
      <dgm:spPr/>
    </dgm:pt>
    <dgm:pt modelId="{BAB46E02-2719-4BD3-872C-2DB36465F128}" type="pres">
      <dgm:prSet presAssocID="{24085F50-DA2A-49C8-8D2F-322E86740608}" presName="node" presStyleLbl="node1" presStyleIdx="2" presStyleCnt="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C6422-151F-421D-9DB8-7DC2E9FFD4CE}" type="pres">
      <dgm:prSet presAssocID="{F6D63478-56E1-4626-A61E-89E565128649}" presName="spacerL" presStyleCnt="0"/>
      <dgm:spPr/>
    </dgm:pt>
    <dgm:pt modelId="{7381C5A9-D692-410A-B5A2-80E76838A0A3}" type="pres">
      <dgm:prSet presAssocID="{F6D63478-56E1-4626-A61E-89E56512864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C69A34D-0933-4792-A592-59AEB923EE05}" type="pres">
      <dgm:prSet presAssocID="{F6D63478-56E1-4626-A61E-89E565128649}" presName="spacerR" presStyleCnt="0"/>
      <dgm:spPr/>
    </dgm:pt>
    <dgm:pt modelId="{7726BABE-468A-432A-B9B9-1B89DE713F88}" type="pres">
      <dgm:prSet presAssocID="{84F80DE5-9483-469D-A0E7-7551741AF28F}" presName="node" presStyleLbl="node1" presStyleIdx="3" presStyleCnt="4" custScaleX="194872" custScaleY="19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1524FD-29B9-4677-AC5F-5B16DD36866D}" type="presOf" srcId="{BC755759-5D48-41F4-9890-349942E1F336}" destId="{71CD31FD-0287-4E54-9EE9-CD6F4D4D33C0}" srcOrd="0" destOrd="0" presId="urn:microsoft.com/office/officeart/2005/8/layout/equation1"/>
    <dgm:cxn modelId="{37F8CECE-3812-4C49-BB7E-ED692E5C5D25}" type="presOf" srcId="{54BBD418-1EF0-4191-946B-FF992CD37ECE}" destId="{C732C2F6-9E57-4AB7-A47B-EC5D0C6654AD}" srcOrd="0" destOrd="0" presId="urn:microsoft.com/office/officeart/2005/8/layout/equation1"/>
    <dgm:cxn modelId="{F50E0497-97CD-42D6-8CAD-BEEA1040B0D8}" type="presOf" srcId="{F6D63478-56E1-4626-A61E-89E565128649}" destId="{7381C5A9-D692-410A-B5A2-80E76838A0A3}" srcOrd="0" destOrd="0" presId="urn:microsoft.com/office/officeart/2005/8/layout/equation1"/>
    <dgm:cxn modelId="{895504A6-6481-4308-870D-9A71A631C0EF}" type="presOf" srcId="{84F80DE5-9483-469D-A0E7-7551741AF28F}" destId="{7726BABE-468A-432A-B9B9-1B89DE713F88}" srcOrd="0" destOrd="0" presId="urn:microsoft.com/office/officeart/2005/8/layout/equation1"/>
    <dgm:cxn modelId="{9C917254-1828-4BBE-B324-4A98C82D51C7}" type="presOf" srcId="{24085F50-DA2A-49C8-8D2F-322E86740608}" destId="{BAB46E02-2719-4BD3-872C-2DB36465F128}" srcOrd="0" destOrd="0" presId="urn:microsoft.com/office/officeart/2005/8/layout/equation1"/>
    <dgm:cxn modelId="{9F026AC1-3ADD-4011-8397-4D4F5B3982F0}" type="presOf" srcId="{865432F0-2EA3-46EE-A985-96B1E8E23807}" destId="{81560FDF-12EA-40C8-AC9B-2D45B5415104}" srcOrd="0" destOrd="0" presId="urn:microsoft.com/office/officeart/2005/8/layout/equation1"/>
    <dgm:cxn modelId="{43C6DDCD-3EDE-44F3-9612-E884A6A58D28}" type="presOf" srcId="{C2E537F1-9A2E-4EC1-8C4A-CD348ACB421F}" destId="{1A7DA8A0-A40D-4BBE-89D1-F598D9D6C4D7}" srcOrd="0" destOrd="0" presId="urn:microsoft.com/office/officeart/2005/8/layout/equation1"/>
    <dgm:cxn modelId="{DDFBC6C0-5413-43E9-9647-A81204DFA821}" srcId="{BC755759-5D48-41F4-9890-349942E1F336}" destId="{24085F50-DA2A-49C8-8D2F-322E86740608}" srcOrd="2" destOrd="0" parTransId="{737CE4C8-179E-4A13-8AEA-2E6D47201CE1}" sibTransId="{F6D63478-56E1-4626-A61E-89E565128649}"/>
    <dgm:cxn modelId="{FCE67948-4BC5-4C19-B861-233717113A67}" srcId="{BC755759-5D48-41F4-9890-349942E1F336}" destId="{54BBD418-1EF0-4191-946B-FF992CD37ECE}" srcOrd="1" destOrd="0" parTransId="{C481ED7B-2143-4F78-8725-016343051B7B}" sibTransId="{C2E537F1-9A2E-4EC1-8C4A-CD348ACB421F}"/>
    <dgm:cxn modelId="{10C3E70F-4034-43E3-8021-326999F15BB5}" srcId="{BC755759-5D48-41F4-9890-349942E1F336}" destId="{865432F0-2EA3-46EE-A985-96B1E8E23807}" srcOrd="0" destOrd="0" parTransId="{4DCE141B-C586-46CD-BE63-98685ADBBDEB}" sibTransId="{A301D1D2-9CEF-4980-8203-96D6A665DC14}"/>
    <dgm:cxn modelId="{1A7A4517-AAA8-419D-85F7-D67CFD7485F6}" srcId="{BC755759-5D48-41F4-9890-349942E1F336}" destId="{84F80DE5-9483-469D-A0E7-7551741AF28F}" srcOrd="3" destOrd="0" parTransId="{3EC948D1-8DF8-4CFB-ADB4-712608298B9C}" sibTransId="{61D06466-AEB7-4C37-AC94-B4ECB98B64CF}"/>
    <dgm:cxn modelId="{0D2F557C-F812-4906-853A-266B9ACE7AB0}" type="presOf" srcId="{A301D1D2-9CEF-4980-8203-96D6A665DC14}" destId="{010C6983-025B-4B03-943E-FFF058745DE2}" srcOrd="0" destOrd="0" presId="urn:microsoft.com/office/officeart/2005/8/layout/equation1"/>
    <dgm:cxn modelId="{2E781E92-5620-4B95-8A23-86C4C7DE6047}" type="presParOf" srcId="{71CD31FD-0287-4E54-9EE9-CD6F4D4D33C0}" destId="{81560FDF-12EA-40C8-AC9B-2D45B5415104}" srcOrd="0" destOrd="0" presId="urn:microsoft.com/office/officeart/2005/8/layout/equation1"/>
    <dgm:cxn modelId="{6FD4D493-E7E6-4239-9B24-D863584FF3EF}" type="presParOf" srcId="{71CD31FD-0287-4E54-9EE9-CD6F4D4D33C0}" destId="{4C317F0C-EDD0-43F3-9EC5-67A22F5657A0}" srcOrd="1" destOrd="0" presId="urn:microsoft.com/office/officeart/2005/8/layout/equation1"/>
    <dgm:cxn modelId="{3A64EADF-EAFA-45F0-A1E6-2B1317F63535}" type="presParOf" srcId="{71CD31FD-0287-4E54-9EE9-CD6F4D4D33C0}" destId="{010C6983-025B-4B03-943E-FFF058745DE2}" srcOrd="2" destOrd="0" presId="urn:microsoft.com/office/officeart/2005/8/layout/equation1"/>
    <dgm:cxn modelId="{99993A88-6A0B-4916-A127-D3A1F535558C}" type="presParOf" srcId="{71CD31FD-0287-4E54-9EE9-CD6F4D4D33C0}" destId="{99D88522-FCD7-48FE-8776-943C428D246E}" srcOrd="3" destOrd="0" presId="urn:microsoft.com/office/officeart/2005/8/layout/equation1"/>
    <dgm:cxn modelId="{AB21BCE8-84BF-4A16-A175-95D26E31C99E}" type="presParOf" srcId="{71CD31FD-0287-4E54-9EE9-CD6F4D4D33C0}" destId="{C732C2F6-9E57-4AB7-A47B-EC5D0C6654AD}" srcOrd="4" destOrd="0" presId="urn:microsoft.com/office/officeart/2005/8/layout/equation1"/>
    <dgm:cxn modelId="{C94F9F85-C75B-4D56-AEF4-A0AF9524DD8B}" type="presParOf" srcId="{71CD31FD-0287-4E54-9EE9-CD6F4D4D33C0}" destId="{6900F7FA-CE3D-4445-952D-E24BB7201E75}" srcOrd="5" destOrd="0" presId="urn:microsoft.com/office/officeart/2005/8/layout/equation1"/>
    <dgm:cxn modelId="{34672215-38F2-4A6B-96A4-ADA90DEF5232}" type="presParOf" srcId="{71CD31FD-0287-4E54-9EE9-CD6F4D4D33C0}" destId="{1A7DA8A0-A40D-4BBE-89D1-F598D9D6C4D7}" srcOrd="6" destOrd="0" presId="urn:microsoft.com/office/officeart/2005/8/layout/equation1"/>
    <dgm:cxn modelId="{7F918A5E-704C-47D2-B123-A5C3477E6175}" type="presParOf" srcId="{71CD31FD-0287-4E54-9EE9-CD6F4D4D33C0}" destId="{DFE9DBA5-E2D2-4EF7-A6DD-F3C131A38857}" srcOrd="7" destOrd="0" presId="urn:microsoft.com/office/officeart/2005/8/layout/equation1"/>
    <dgm:cxn modelId="{FD379BA2-1929-43B5-B4E7-6650D47C8F73}" type="presParOf" srcId="{71CD31FD-0287-4E54-9EE9-CD6F4D4D33C0}" destId="{BAB46E02-2719-4BD3-872C-2DB36465F128}" srcOrd="8" destOrd="0" presId="urn:microsoft.com/office/officeart/2005/8/layout/equation1"/>
    <dgm:cxn modelId="{E0182BD9-DFBC-4AFE-88D6-8D76E409F8EB}" type="presParOf" srcId="{71CD31FD-0287-4E54-9EE9-CD6F4D4D33C0}" destId="{1D7C6422-151F-421D-9DB8-7DC2E9FFD4CE}" srcOrd="9" destOrd="0" presId="urn:microsoft.com/office/officeart/2005/8/layout/equation1"/>
    <dgm:cxn modelId="{D3D5ED1B-936F-4821-9B1D-EDEC05F9BD29}" type="presParOf" srcId="{71CD31FD-0287-4E54-9EE9-CD6F4D4D33C0}" destId="{7381C5A9-D692-410A-B5A2-80E76838A0A3}" srcOrd="10" destOrd="0" presId="urn:microsoft.com/office/officeart/2005/8/layout/equation1"/>
    <dgm:cxn modelId="{0B14B3C4-91AE-417F-AE39-8FE780A7092C}" type="presParOf" srcId="{71CD31FD-0287-4E54-9EE9-CD6F4D4D33C0}" destId="{1C69A34D-0933-4792-A592-59AEB923EE05}" srcOrd="11" destOrd="0" presId="urn:microsoft.com/office/officeart/2005/8/layout/equation1"/>
    <dgm:cxn modelId="{ADC4B26C-10E0-4A67-9A6C-66B99C519242}" type="presParOf" srcId="{71CD31FD-0287-4E54-9EE9-CD6F4D4D33C0}" destId="{7726BABE-468A-432A-B9B9-1B89DE713F8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7211AE-DED3-426E-84C1-673FA4AF9E8C}" type="doc">
      <dgm:prSet loTypeId="urn:microsoft.com/office/officeart/2005/8/layout/orgChart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0560DBC-AB21-41E6-A771-5F8407C40C74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3600" b="0" dirty="0">
              <a:solidFill>
                <a:schemeClr val="tx1"/>
              </a:solidFill>
            </a:rPr>
            <a:t>Уровень ГОТ, установленный в НИУ ВШЭ*</a:t>
          </a:r>
        </a:p>
      </dgm:t>
    </dgm:pt>
    <dgm:pt modelId="{64742E71-0989-4F5D-A3E8-BE731A5CBEB4}" type="parTrans" cxnId="{181EF672-ACC3-4212-98EF-AE107E9E05A3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71C9774C-7B37-4930-BBE7-43C28C1BFBC7}" type="sibTrans" cxnId="{181EF672-ACC3-4212-98EF-AE107E9E05A3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FFC8638E-155E-47D5-8B49-851AB55005E9}">
      <dgm:prSet phldrT="[Текст]" custT="1"/>
      <dgm:spPr>
        <a:noFill/>
        <a:ln>
          <a:solidFill>
            <a:srgbClr val="003399"/>
          </a:solidFill>
        </a:ln>
        <a:effectLst/>
      </dgm:spPr>
      <dgm:t>
        <a:bodyPr/>
        <a:lstStyle/>
        <a:p>
          <a:r>
            <a:rPr lang="ru-RU" sz="3600" dirty="0">
              <a:solidFill>
                <a:schemeClr val="tx1"/>
              </a:solidFill>
            </a:rPr>
            <a:t>ППС (1 ставка)*</a:t>
          </a:r>
        </a:p>
      </dgm:t>
    </dgm:pt>
    <dgm:pt modelId="{43089F2C-03C0-4818-8669-E6ECA6290195}" type="parTrans" cxnId="{BC78C94B-C4FB-4992-ACD3-0FA0A89DA79F}">
      <dgm:prSet/>
      <dgm:spPr>
        <a:ln>
          <a:solidFill>
            <a:srgbClr val="003399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DE3FB311-CC1B-495C-951F-F37BB447AACD}" type="sibTrans" cxnId="{BC78C94B-C4FB-4992-ACD3-0FA0A89DA79F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66C83549-6701-48EF-BA9C-A7CCDD8E6416}">
      <dgm:prSet phldrT="[Текст]" custT="1"/>
      <dgm:spPr>
        <a:noFill/>
        <a:ln>
          <a:solidFill>
            <a:srgbClr val="0070C0"/>
          </a:solidFill>
        </a:ln>
        <a:effectLst/>
      </dgm:spPr>
      <dgm:t>
        <a:bodyPr/>
        <a:lstStyle/>
        <a:p>
          <a:r>
            <a:rPr lang="ru-RU" sz="3600" dirty="0">
              <a:solidFill>
                <a:srgbClr val="003399"/>
              </a:solidFill>
            </a:rPr>
            <a:t>НР (1 ставка) **</a:t>
          </a:r>
        </a:p>
      </dgm:t>
    </dgm:pt>
    <dgm:pt modelId="{242B1B81-9FDD-4BD3-8327-8BCD685A6370}" type="parTrans" cxnId="{D84B0839-C8D4-4BCE-9C17-F86FF11BDF6C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4EFD32CA-5459-47F8-9003-1E164AF3F0D2}" type="sibTrans" cxnId="{D84B0839-C8D4-4BCE-9C17-F86FF11BDF6C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3D00B98D-4CA6-4CC4-9D01-F3EA4509F91D}">
      <dgm:prSet phldrT="[Текст]" custT="1"/>
      <dgm:spPr>
        <a:noFill/>
        <a:ln>
          <a:noFill/>
        </a:ln>
        <a:effectLst/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dirty="0"/>
            <a:t>Ассистент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600" dirty="0"/>
            <a:t>30 000 руб.</a:t>
          </a:r>
        </a:p>
      </dgm:t>
    </dgm:pt>
    <dgm:pt modelId="{C5515323-8A1E-4333-B05D-C6FFD3490E65}" type="parTrans" cxnId="{5C9660E8-7D5F-4EB9-99A4-4DF3A5EA0268}">
      <dgm:prSet/>
      <dgm:spPr>
        <a:ln>
          <a:solidFill>
            <a:srgbClr val="003399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526A33B2-9E28-4292-AB0E-9F918C654EAF}" type="sibTrans" cxnId="{5C9660E8-7D5F-4EB9-99A4-4DF3A5EA0268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8DEA8CE7-AD42-4665-B328-444613ADCF65}">
      <dgm:prSet phldrT="[Текст]" custT="1"/>
      <dgm:spPr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dirty="0"/>
            <a:t>Старший преподаватель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600" dirty="0"/>
            <a:t>60 000 руб.</a:t>
          </a:r>
        </a:p>
      </dgm:t>
    </dgm:pt>
    <dgm:pt modelId="{65106EB5-AAD8-4A66-99F8-3C2B6B4F39EA}" type="parTrans" cxnId="{9FACD237-1BBB-4A07-AFCA-CA0CD1219581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B401BA58-47E7-4271-BBDB-625A6777F02D}" type="sibTrans" cxnId="{9FACD237-1BBB-4A07-AFCA-CA0CD1219581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9A2AB14F-DB03-4544-B210-2A39A32A7F70}">
      <dgm:prSet phldrT="[Текст]" custT="1"/>
      <dgm:spPr>
        <a:noFill/>
        <a:ln>
          <a:noFill/>
        </a:ln>
        <a:effectLst/>
      </dgm:spPr>
      <dgm:t>
        <a:bodyPr/>
        <a:lstStyle/>
        <a:p>
          <a:r>
            <a:rPr lang="ru-RU" sz="3600" dirty="0"/>
            <a:t>Доцент 75 000 руб.</a:t>
          </a:r>
        </a:p>
      </dgm:t>
    </dgm:pt>
    <dgm:pt modelId="{4D0D9421-0514-49B7-9E1C-D9668FF6B9C4}" type="parTrans" cxnId="{2F5BB983-4CEB-4AEF-A893-599CF7766465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34F991F7-A1BB-4D0E-9D4E-E9FAC01332A3}" type="sibTrans" cxnId="{2F5BB983-4CEB-4AEF-A893-599CF7766465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0546E0A9-5F28-4771-8F6D-C61B2103D602}">
      <dgm:prSet phldrT="[Текст]" custT="1"/>
      <dgm:spPr>
        <a:noFill/>
        <a:ln>
          <a:noFill/>
        </a:ln>
        <a:effectLst/>
      </dgm:spPr>
      <dgm:t>
        <a:bodyPr/>
        <a:lstStyle/>
        <a:p>
          <a:r>
            <a:rPr lang="ru-RU" sz="3600" dirty="0"/>
            <a:t>Профессор 80 000 руб.</a:t>
          </a:r>
        </a:p>
      </dgm:t>
    </dgm:pt>
    <dgm:pt modelId="{8218A114-747C-41F4-B0E7-6A2AE4FB51E4}" type="parTrans" cxnId="{649B6DEF-D5E2-4CB9-ABDF-1497DB2DFBFA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2AD54289-1DBF-4BEA-9674-B8A17B352667}" type="sibTrans" cxnId="{649B6DEF-D5E2-4CB9-ABDF-1497DB2DFBFA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7C254330-BE18-4848-9417-400E77AE80C9}">
      <dgm:prSet phldrT="[Текст]" custT="1"/>
      <dgm:spPr>
        <a:noFill/>
        <a:ln>
          <a:noFill/>
        </a:ln>
        <a:effectLst/>
      </dgm:spPr>
      <dgm:t>
        <a:bodyPr/>
        <a:lstStyle/>
        <a:p>
          <a:r>
            <a:rPr lang="ru-RU" sz="3600" dirty="0">
              <a:solidFill>
                <a:srgbClr val="003399"/>
              </a:solidFill>
            </a:rPr>
            <a:t>М.н.с., н.с. , с.н.с. </a:t>
          </a:r>
        </a:p>
        <a:p>
          <a:r>
            <a:rPr lang="ru-RU" sz="3600" dirty="0">
              <a:solidFill>
                <a:srgbClr val="003399"/>
              </a:solidFill>
            </a:rPr>
            <a:t>12 000 руб.</a:t>
          </a:r>
        </a:p>
      </dgm:t>
    </dgm:pt>
    <dgm:pt modelId="{9F4ACE72-6031-4874-9A55-9252F35FD16B}" type="parTrans" cxnId="{FA5371A4-3AA6-4C24-A747-80A117937C7E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952E153E-C1FF-4B88-B0B4-50A18DD3BB9A}" type="sibTrans" cxnId="{FA5371A4-3AA6-4C24-A747-80A117937C7E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CC7DE444-65E6-4E0A-9A0D-E30924CCE30A}">
      <dgm:prSet phldrT="[Текст]" custT="1"/>
      <dgm:spPr>
        <a:noFill/>
        <a:ln>
          <a:noFill/>
        </a:ln>
        <a:effectLst/>
      </dgm:spPr>
      <dgm:t>
        <a:bodyPr/>
        <a:lstStyle/>
        <a:p>
          <a:r>
            <a:rPr lang="ru-RU" sz="3600" dirty="0">
              <a:solidFill>
                <a:srgbClr val="003399"/>
              </a:solidFill>
            </a:rPr>
            <a:t>В.н.с. 13 000 руб.</a:t>
          </a:r>
        </a:p>
      </dgm:t>
    </dgm:pt>
    <dgm:pt modelId="{20546077-D414-44D2-8747-B5001148A74B}" type="parTrans" cxnId="{0A94BBBC-EE6E-44CC-BECE-47ED387A1979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954B7DC7-23D9-4896-9B15-A4D1454092A4}" type="sibTrans" cxnId="{0A94BBBC-EE6E-44CC-BECE-47ED387A1979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56F116EF-DD35-4C91-84D1-2EABC67EF5B5}">
      <dgm:prSet phldrT="[Текст]" custT="1"/>
      <dgm:spPr>
        <a:noFill/>
        <a:ln>
          <a:noFill/>
        </a:ln>
        <a:effectLst/>
      </dgm:spPr>
      <dgm:t>
        <a:bodyPr/>
        <a:lstStyle/>
        <a:p>
          <a:r>
            <a:rPr lang="ru-RU" sz="3600" dirty="0">
              <a:solidFill>
                <a:srgbClr val="003399"/>
              </a:solidFill>
            </a:rPr>
            <a:t>Г.н.с</a:t>
          </a:r>
          <a:r>
            <a:rPr lang="ru-RU" sz="3600" dirty="0"/>
            <a:t>. </a:t>
          </a:r>
          <a:r>
            <a:rPr lang="ru-RU" sz="3600" dirty="0">
              <a:solidFill>
                <a:srgbClr val="003399"/>
              </a:solidFill>
            </a:rPr>
            <a:t>15 000 руб.</a:t>
          </a:r>
        </a:p>
      </dgm:t>
    </dgm:pt>
    <dgm:pt modelId="{DFBE1F8B-8514-4688-9B77-B2BF9EA6E6B6}" type="parTrans" cxnId="{CA13D55A-70AC-44B1-9A13-21996F01CEE4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8ACC843B-8B09-4D53-8794-58F6E9842431}" type="sibTrans" cxnId="{CA13D55A-70AC-44B1-9A13-21996F01CEE4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B40F0342-FA6E-4318-A970-DDF2B6204BC3}">
      <dgm:prSet phldrT="[Текст]" custT="1"/>
      <dgm:spPr>
        <a:noFill/>
        <a:ln>
          <a:noFill/>
        </a:ln>
        <a:effectLst/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dirty="0"/>
            <a:t>Преподаватель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600" dirty="0"/>
            <a:t>55 000 руб.</a:t>
          </a:r>
        </a:p>
      </dgm:t>
    </dgm:pt>
    <dgm:pt modelId="{CDCB906A-A914-4659-9183-F23D5C1DDFFC}" type="parTrans" cxnId="{2E89B33B-851B-4EF7-AE28-E9555238C334}">
      <dgm:prSet/>
      <dgm:spPr>
        <a:ln>
          <a:solidFill>
            <a:srgbClr val="003399"/>
          </a:solidFill>
        </a:ln>
      </dgm:spPr>
      <dgm:t>
        <a:bodyPr/>
        <a:lstStyle/>
        <a:p>
          <a:endParaRPr lang="ru-RU" sz="3600"/>
        </a:p>
      </dgm:t>
    </dgm:pt>
    <dgm:pt modelId="{5D32A0AE-71D8-4B4D-B24F-8EF4DB34F5CE}" type="sibTrans" cxnId="{2E89B33B-851B-4EF7-AE28-E9555238C334}">
      <dgm:prSet/>
      <dgm:spPr/>
      <dgm:t>
        <a:bodyPr/>
        <a:lstStyle/>
        <a:p>
          <a:endParaRPr lang="ru-RU" sz="3600"/>
        </a:p>
      </dgm:t>
    </dgm:pt>
    <dgm:pt modelId="{FBDFA71C-B50F-44E5-9E01-88CD07409E82}" type="pres">
      <dgm:prSet presAssocID="{CF7211AE-DED3-426E-84C1-673FA4AF9E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175F14-CCCA-4D2D-BF63-6250A64A1E13}" type="pres">
      <dgm:prSet presAssocID="{30560DBC-AB21-41E6-A771-5F8407C40C74}" presName="hierRoot1" presStyleCnt="0">
        <dgm:presLayoutVars>
          <dgm:hierBranch val="init"/>
        </dgm:presLayoutVars>
      </dgm:prSet>
      <dgm:spPr/>
    </dgm:pt>
    <dgm:pt modelId="{64C20E93-E5A3-4EF2-870C-0374E021DEF8}" type="pres">
      <dgm:prSet presAssocID="{30560DBC-AB21-41E6-A771-5F8407C40C74}" presName="rootComposite1" presStyleCnt="0"/>
      <dgm:spPr/>
    </dgm:pt>
    <dgm:pt modelId="{BFCD0866-D0A3-498A-9496-4557177B14EA}" type="pres">
      <dgm:prSet presAssocID="{30560DBC-AB21-41E6-A771-5F8407C40C74}" presName="rootText1" presStyleLbl="node0" presStyleIdx="0" presStyleCnt="1" custScaleX="7755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6302AE-F995-4581-8ED1-F584133FB493}" type="pres">
      <dgm:prSet presAssocID="{30560DBC-AB21-41E6-A771-5F8407C40C7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FE0BB29-E1DC-4C4D-A73A-7D3C1B3CA0DB}" type="pres">
      <dgm:prSet presAssocID="{30560DBC-AB21-41E6-A771-5F8407C40C74}" presName="hierChild2" presStyleCnt="0"/>
      <dgm:spPr/>
    </dgm:pt>
    <dgm:pt modelId="{E0172ACE-2229-42D9-AE09-51AB6F0FFFEC}" type="pres">
      <dgm:prSet presAssocID="{43089F2C-03C0-4818-8669-E6ECA629019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F85E89C-7DF5-4E47-8479-C00256319134}" type="pres">
      <dgm:prSet presAssocID="{FFC8638E-155E-47D5-8B49-851AB55005E9}" presName="hierRoot2" presStyleCnt="0">
        <dgm:presLayoutVars>
          <dgm:hierBranch val="init"/>
        </dgm:presLayoutVars>
      </dgm:prSet>
      <dgm:spPr/>
    </dgm:pt>
    <dgm:pt modelId="{A799F4FE-A16A-498D-B9DA-1D248444118F}" type="pres">
      <dgm:prSet presAssocID="{FFC8638E-155E-47D5-8B49-851AB55005E9}" presName="rootComposite" presStyleCnt="0"/>
      <dgm:spPr/>
    </dgm:pt>
    <dgm:pt modelId="{3249790A-8F41-47DD-A456-8054FB1CE47D}" type="pres">
      <dgm:prSet presAssocID="{FFC8638E-155E-47D5-8B49-851AB55005E9}" presName="rootText" presStyleLbl="node2" presStyleIdx="0" presStyleCnt="2" custScaleX="452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8DC9AE-7FB6-4EAB-B57D-D0BF5AD6BED5}" type="pres">
      <dgm:prSet presAssocID="{FFC8638E-155E-47D5-8B49-851AB55005E9}" presName="rootConnector" presStyleLbl="node2" presStyleIdx="0" presStyleCnt="2"/>
      <dgm:spPr/>
      <dgm:t>
        <a:bodyPr/>
        <a:lstStyle/>
        <a:p>
          <a:endParaRPr lang="ru-RU"/>
        </a:p>
      </dgm:t>
    </dgm:pt>
    <dgm:pt modelId="{C2A2B63D-B302-4F5D-A11F-1A3DEFFF8823}" type="pres">
      <dgm:prSet presAssocID="{FFC8638E-155E-47D5-8B49-851AB55005E9}" presName="hierChild4" presStyleCnt="0"/>
      <dgm:spPr/>
    </dgm:pt>
    <dgm:pt modelId="{5DAA93F2-B68A-4A45-A148-4E0AB7150870}" type="pres">
      <dgm:prSet presAssocID="{C5515323-8A1E-4333-B05D-C6FFD3490E65}" presName="Name37" presStyleLbl="parChTrans1D3" presStyleIdx="0" presStyleCnt="8"/>
      <dgm:spPr/>
      <dgm:t>
        <a:bodyPr/>
        <a:lstStyle/>
        <a:p>
          <a:endParaRPr lang="ru-RU"/>
        </a:p>
      </dgm:t>
    </dgm:pt>
    <dgm:pt modelId="{9FD5AF24-3EF1-4B2C-873A-22BD0F8BA6B9}" type="pres">
      <dgm:prSet presAssocID="{3D00B98D-4CA6-4CC4-9D01-F3EA4509F91D}" presName="hierRoot2" presStyleCnt="0">
        <dgm:presLayoutVars>
          <dgm:hierBranch val="init"/>
        </dgm:presLayoutVars>
      </dgm:prSet>
      <dgm:spPr/>
    </dgm:pt>
    <dgm:pt modelId="{E73BB4B5-E2EA-4347-9745-9B2C6B09CF30}" type="pres">
      <dgm:prSet presAssocID="{3D00B98D-4CA6-4CC4-9D01-F3EA4509F91D}" presName="rootComposite" presStyleCnt="0"/>
      <dgm:spPr/>
    </dgm:pt>
    <dgm:pt modelId="{B1CA15FB-C77E-4BDE-81E5-7200457BE7AB}" type="pres">
      <dgm:prSet presAssocID="{3D00B98D-4CA6-4CC4-9D01-F3EA4509F91D}" presName="rootText" presStyleLbl="node3" presStyleIdx="0" presStyleCnt="8" custScaleX="344938" custScaleY="140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A0B1E2-8590-41E3-8EBE-FC15B6F84923}" type="pres">
      <dgm:prSet presAssocID="{3D00B98D-4CA6-4CC4-9D01-F3EA4509F91D}" presName="rootConnector" presStyleLbl="node3" presStyleIdx="0" presStyleCnt="8"/>
      <dgm:spPr/>
      <dgm:t>
        <a:bodyPr/>
        <a:lstStyle/>
        <a:p>
          <a:endParaRPr lang="ru-RU"/>
        </a:p>
      </dgm:t>
    </dgm:pt>
    <dgm:pt modelId="{741D5F59-7B36-4F21-BF88-C027EE9E10F2}" type="pres">
      <dgm:prSet presAssocID="{3D00B98D-4CA6-4CC4-9D01-F3EA4509F91D}" presName="hierChild4" presStyleCnt="0"/>
      <dgm:spPr/>
    </dgm:pt>
    <dgm:pt modelId="{68707A31-BECA-4F6E-9758-90B273070874}" type="pres">
      <dgm:prSet presAssocID="{3D00B98D-4CA6-4CC4-9D01-F3EA4509F91D}" presName="hierChild5" presStyleCnt="0"/>
      <dgm:spPr/>
    </dgm:pt>
    <dgm:pt modelId="{7651074D-C326-4850-B067-69533BE0DA6F}" type="pres">
      <dgm:prSet presAssocID="{CDCB906A-A914-4659-9183-F23D5C1DDFFC}" presName="Name37" presStyleLbl="parChTrans1D3" presStyleIdx="1" presStyleCnt="8"/>
      <dgm:spPr/>
      <dgm:t>
        <a:bodyPr/>
        <a:lstStyle/>
        <a:p>
          <a:endParaRPr lang="ru-RU"/>
        </a:p>
      </dgm:t>
    </dgm:pt>
    <dgm:pt modelId="{137360F1-E73B-4EF3-AA3B-E4743B47F553}" type="pres">
      <dgm:prSet presAssocID="{B40F0342-FA6E-4318-A970-DDF2B6204BC3}" presName="hierRoot2" presStyleCnt="0">
        <dgm:presLayoutVars>
          <dgm:hierBranch val="init"/>
        </dgm:presLayoutVars>
      </dgm:prSet>
      <dgm:spPr/>
    </dgm:pt>
    <dgm:pt modelId="{E98DB986-CE12-4D76-9B93-25F6E8E7FED7}" type="pres">
      <dgm:prSet presAssocID="{B40F0342-FA6E-4318-A970-DDF2B6204BC3}" presName="rootComposite" presStyleCnt="0"/>
      <dgm:spPr/>
    </dgm:pt>
    <dgm:pt modelId="{69F9BD68-0D7A-4917-84F6-76784C346FDA}" type="pres">
      <dgm:prSet presAssocID="{B40F0342-FA6E-4318-A970-DDF2B6204BC3}" presName="rootText" presStyleLbl="node3" presStyleIdx="1" presStyleCnt="8" custScaleX="343594" custScaleY="147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016C7C-B2BD-4B04-A772-88791F732C73}" type="pres">
      <dgm:prSet presAssocID="{B40F0342-FA6E-4318-A970-DDF2B6204BC3}" presName="rootConnector" presStyleLbl="node3" presStyleIdx="1" presStyleCnt="8"/>
      <dgm:spPr/>
      <dgm:t>
        <a:bodyPr/>
        <a:lstStyle/>
        <a:p>
          <a:endParaRPr lang="ru-RU"/>
        </a:p>
      </dgm:t>
    </dgm:pt>
    <dgm:pt modelId="{83D4DC80-7ED6-40B8-BAA9-B1E3B86D7BE4}" type="pres">
      <dgm:prSet presAssocID="{B40F0342-FA6E-4318-A970-DDF2B6204BC3}" presName="hierChild4" presStyleCnt="0"/>
      <dgm:spPr/>
    </dgm:pt>
    <dgm:pt modelId="{332B9AEB-5F75-4747-BD72-CFAA8A020571}" type="pres">
      <dgm:prSet presAssocID="{B40F0342-FA6E-4318-A970-DDF2B6204BC3}" presName="hierChild5" presStyleCnt="0"/>
      <dgm:spPr/>
    </dgm:pt>
    <dgm:pt modelId="{62101E3A-4E1B-4080-A2EB-CC73CAF5DBD3}" type="pres">
      <dgm:prSet presAssocID="{65106EB5-AAD8-4A66-99F8-3C2B6B4F39EA}" presName="Name37" presStyleLbl="parChTrans1D3" presStyleIdx="2" presStyleCnt="8"/>
      <dgm:spPr/>
      <dgm:t>
        <a:bodyPr/>
        <a:lstStyle/>
        <a:p>
          <a:endParaRPr lang="ru-RU"/>
        </a:p>
      </dgm:t>
    </dgm:pt>
    <dgm:pt modelId="{52BB2790-CE8D-495A-BA09-6CD4A88DAA03}" type="pres">
      <dgm:prSet presAssocID="{8DEA8CE7-AD42-4665-B328-444613ADCF65}" presName="hierRoot2" presStyleCnt="0">
        <dgm:presLayoutVars>
          <dgm:hierBranch val="init"/>
        </dgm:presLayoutVars>
      </dgm:prSet>
      <dgm:spPr/>
    </dgm:pt>
    <dgm:pt modelId="{9128F2EC-A02C-4E5C-B494-8BA80E1FAA12}" type="pres">
      <dgm:prSet presAssocID="{8DEA8CE7-AD42-4665-B328-444613ADCF65}" presName="rootComposite" presStyleCnt="0"/>
      <dgm:spPr/>
    </dgm:pt>
    <dgm:pt modelId="{08A8DFD9-CBC2-408F-8CD8-1FB703763047}" type="pres">
      <dgm:prSet presAssocID="{8DEA8CE7-AD42-4665-B328-444613ADCF65}" presName="rootText" presStyleLbl="node3" presStyleIdx="2" presStyleCnt="8" custScaleX="343541" custScaleY="134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B01750-E7BD-4FD1-A6DA-5918E5EB7957}" type="pres">
      <dgm:prSet presAssocID="{8DEA8CE7-AD42-4665-B328-444613ADCF65}" presName="rootConnector" presStyleLbl="node3" presStyleIdx="2" presStyleCnt="8"/>
      <dgm:spPr/>
      <dgm:t>
        <a:bodyPr/>
        <a:lstStyle/>
        <a:p>
          <a:endParaRPr lang="ru-RU"/>
        </a:p>
      </dgm:t>
    </dgm:pt>
    <dgm:pt modelId="{C3ADCB21-3C13-43BE-8F59-117E4A6D795B}" type="pres">
      <dgm:prSet presAssocID="{8DEA8CE7-AD42-4665-B328-444613ADCF65}" presName="hierChild4" presStyleCnt="0"/>
      <dgm:spPr/>
    </dgm:pt>
    <dgm:pt modelId="{B41DC32C-C17A-4F80-8500-1A296E404F86}" type="pres">
      <dgm:prSet presAssocID="{8DEA8CE7-AD42-4665-B328-444613ADCF65}" presName="hierChild5" presStyleCnt="0"/>
      <dgm:spPr/>
    </dgm:pt>
    <dgm:pt modelId="{59EA358B-F216-45BE-9D2E-7A4907562022}" type="pres">
      <dgm:prSet presAssocID="{4D0D9421-0514-49B7-9E1C-D9668FF6B9C4}" presName="Name37" presStyleLbl="parChTrans1D3" presStyleIdx="3" presStyleCnt="8"/>
      <dgm:spPr/>
      <dgm:t>
        <a:bodyPr/>
        <a:lstStyle/>
        <a:p>
          <a:endParaRPr lang="ru-RU"/>
        </a:p>
      </dgm:t>
    </dgm:pt>
    <dgm:pt modelId="{6614B43A-CEEB-4891-BE4A-8D31610BC850}" type="pres">
      <dgm:prSet presAssocID="{9A2AB14F-DB03-4544-B210-2A39A32A7F70}" presName="hierRoot2" presStyleCnt="0">
        <dgm:presLayoutVars>
          <dgm:hierBranch val="init"/>
        </dgm:presLayoutVars>
      </dgm:prSet>
      <dgm:spPr/>
    </dgm:pt>
    <dgm:pt modelId="{DB1E396B-2D17-4EE8-B40F-D49A4760CEEF}" type="pres">
      <dgm:prSet presAssocID="{9A2AB14F-DB03-4544-B210-2A39A32A7F70}" presName="rootComposite" presStyleCnt="0"/>
      <dgm:spPr/>
    </dgm:pt>
    <dgm:pt modelId="{112A74C5-0502-4A10-A319-62CB436B022F}" type="pres">
      <dgm:prSet presAssocID="{9A2AB14F-DB03-4544-B210-2A39A32A7F70}" presName="rootText" presStyleLbl="node3" presStyleIdx="3" presStyleCnt="8" custScaleX="345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34A88-8EF7-46C4-95EA-BE398AD91C48}" type="pres">
      <dgm:prSet presAssocID="{9A2AB14F-DB03-4544-B210-2A39A32A7F70}" presName="rootConnector" presStyleLbl="node3" presStyleIdx="3" presStyleCnt="8"/>
      <dgm:spPr/>
      <dgm:t>
        <a:bodyPr/>
        <a:lstStyle/>
        <a:p>
          <a:endParaRPr lang="ru-RU"/>
        </a:p>
      </dgm:t>
    </dgm:pt>
    <dgm:pt modelId="{300AD728-1E43-49ED-926D-9D28CD8D1ECA}" type="pres">
      <dgm:prSet presAssocID="{9A2AB14F-DB03-4544-B210-2A39A32A7F70}" presName="hierChild4" presStyleCnt="0"/>
      <dgm:spPr/>
    </dgm:pt>
    <dgm:pt modelId="{899DEAAD-3FB1-40BB-AAA4-9FD4AFE5F29B}" type="pres">
      <dgm:prSet presAssocID="{9A2AB14F-DB03-4544-B210-2A39A32A7F70}" presName="hierChild5" presStyleCnt="0"/>
      <dgm:spPr/>
    </dgm:pt>
    <dgm:pt modelId="{51898427-34D1-4C64-B808-B29A25F8FAE5}" type="pres">
      <dgm:prSet presAssocID="{8218A114-747C-41F4-B0E7-6A2AE4FB51E4}" presName="Name37" presStyleLbl="parChTrans1D3" presStyleIdx="4" presStyleCnt="8"/>
      <dgm:spPr/>
      <dgm:t>
        <a:bodyPr/>
        <a:lstStyle/>
        <a:p>
          <a:endParaRPr lang="ru-RU"/>
        </a:p>
      </dgm:t>
    </dgm:pt>
    <dgm:pt modelId="{817BBDC6-4CA1-4857-86EA-1FD709FDEC0B}" type="pres">
      <dgm:prSet presAssocID="{0546E0A9-5F28-4771-8F6D-C61B2103D602}" presName="hierRoot2" presStyleCnt="0">
        <dgm:presLayoutVars>
          <dgm:hierBranch val="init"/>
        </dgm:presLayoutVars>
      </dgm:prSet>
      <dgm:spPr/>
    </dgm:pt>
    <dgm:pt modelId="{9CA2FDC3-503A-4987-8045-990F4C395443}" type="pres">
      <dgm:prSet presAssocID="{0546E0A9-5F28-4771-8F6D-C61B2103D602}" presName="rootComposite" presStyleCnt="0"/>
      <dgm:spPr/>
    </dgm:pt>
    <dgm:pt modelId="{71418AE6-F2B5-4A5D-8F2C-A1E2A4BB82BB}" type="pres">
      <dgm:prSet presAssocID="{0546E0A9-5F28-4771-8F6D-C61B2103D602}" presName="rootText" presStyleLbl="node3" presStyleIdx="4" presStyleCnt="8" custScaleX="350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7F89B6-4F7A-4397-B282-8C4E0E6A440B}" type="pres">
      <dgm:prSet presAssocID="{0546E0A9-5F28-4771-8F6D-C61B2103D602}" presName="rootConnector" presStyleLbl="node3" presStyleIdx="4" presStyleCnt="8"/>
      <dgm:spPr/>
      <dgm:t>
        <a:bodyPr/>
        <a:lstStyle/>
        <a:p>
          <a:endParaRPr lang="ru-RU"/>
        </a:p>
      </dgm:t>
    </dgm:pt>
    <dgm:pt modelId="{50D9F43B-84BC-49FE-A2CB-A00F758D4E49}" type="pres">
      <dgm:prSet presAssocID="{0546E0A9-5F28-4771-8F6D-C61B2103D602}" presName="hierChild4" presStyleCnt="0"/>
      <dgm:spPr/>
    </dgm:pt>
    <dgm:pt modelId="{692E9564-C1B3-4E84-9990-C0915A6162E9}" type="pres">
      <dgm:prSet presAssocID="{0546E0A9-5F28-4771-8F6D-C61B2103D602}" presName="hierChild5" presStyleCnt="0"/>
      <dgm:spPr/>
    </dgm:pt>
    <dgm:pt modelId="{AF3187CC-9FE6-44B7-B351-4667656FBEF9}" type="pres">
      <dgm:prSet presAssocID="{FFC8638E-155E-47D5-8B49-851AB55005E9}" presName="hierChild5" presStyleCnt="0"/>
      <dgm:spPr/>
    </dgm:pt>
    <dgm:pt modelId="{E8DAAD41-2816-43FF-8C24-6135738070D5}" type="pres">
      <dgm:prSet presAssocID="{242B1B81-9FDD-4BD3-8327-8BCD685A637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DBA928C-072F-4209-94E4-FC5DF4210EF4}" type="pres">
      <dgm:prSet presAssocID="{66C83549-6701-48EF-BA9C-A7CCDD8E6416}" presName="hierRoot2" presStyleCnt="0">
        <dgm:presLayoutVars>
          <dgm:hierBranch val="init"/>
        </dgm:presLayoutVars>
      </dgm:prSet>
      <dgm:spPr/>
    </dgm:pt>
    <dgm:pt modelId="{AC6A6AE9-E211-4E64-9BD1-7711F323F3D6}" type="pres">
      <dgm:prSet presAssocID="{66C83549-6701-48EF-BA9C-A7CCDD8E6416}" presName="rootComposite" presStyleCnt="0"/>
      <dgm:spPr/>
    </dgm:pt>
    <dgm:pt modelId="{E15BB1FD-3CF7-42B9-966D-F3168EBE8C61}" type="pres">
      <dgm:prSet presAssocID="{66C83549-6701-48EF-BA9C-A7CCDD8E6416}" presName="rootText" presStyleLbl="node2" presStyleIdx="1" presStyleCnt="2" custScaleX="427403" custLinFactNeighborX="-3114" custLinFactNeighborY="2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547C9C-0AC2-4F0C-9EAD-3C9890E8307B}" type="pres">
      <dgm:prSet presAssocID="{66C83549-6701-48EF-BA9C-A7CCDD8E6416}" presName="rootConnector" presStyleLbl="node2" presStyleIdx="1" presStyleCnt="2"/>
      <dgm:spPr/>
      <dgm:t>
        <a:bodyPr/>
        <a:lstStyle/>
        <a:p>
          <a:endParaRPr lang="ru-RU"/>
        </a:p>
      </dgm:t>
    </dgm:pt>
    <dgm:pt modelId="{F57CF04D-8737-47CB-85C9-873F2AF26FDA}" type="pres">
      <dgm:prSet presAssocID="{66C83549-6701-48EF-BA9C-A7CCDD8E6416}" presName="hierChild4" presStyleCnt="0"/>
      <dgm:spPr/>
    </dgm:pt>
    <dgm:pt modelId="{9A8595E1-BDDA-44DA-84D7-7B24221A873C}" type="pres">
      <dgm:prSet presAssocID="{9F4ACE72-6031-4874-9A55-9252F35FD16B}" presName="Name37" presStyleLbl="parChTrans1D3" presStyleIdx="5" presStyleCnt="8"/>
      <dgm:spPr/>
      <dgm:t>
        <a:bodyPr/>
        <a:lstStyle/>
        <a:p>
          <a:endParaRPr lang="ru-RU"/>
        </a:p>
      </dgm:t>
    </dgm:pt>
    <dgm:pt modelId="{C806A387-035A-4A9E-9189-6DE5E534228C}" type="pres">
      <dgm:prSet presAssocID="{7C254330-BE18-4848-9417-400E77AE80C9}" presName="hierRoot2" presStyleCnt="0">
        <dgm:presLayoutVars>
          <dgm:hierBranch val="init"/>
        </dgm:presLayoutVars>
      </dgm:prSet>
      <dgm:spPr/>
    </dgm:pt>
    <dgm:pt modelId="{54CE3FCA-3DE4-4856-9762-E43BF4223C00}" type="pres">
      <dgm:prSet presAssocID="{7C254330-BE18-4848-9417-400E77AE80C9}" presName="rootComposite" presStyleCnt="0"/>
      <dgm:spPr/>
    </dgm:pt>
    <dgm:pt modelId="{4833D066-C303-4C1D-B144-3A922D166CC8}" type="pres">
      <dgm:prSet presAssocID="{7C254330-BE18-4848-9417-400E77AE80C9}" presName="rootText" presStyleLbl="node3" presStyleIdx="5" presStyleCnt="8" custScaleX="337088" custScaleY="167585" custLinFactNeighborX="-3216" custLinFactNeighborY="48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597202-3611-41DE-8AE6-93449D934E28}" type="pres">
      <dgm:prSet presAssocID="{7C254330-BE18-4848-9417-400E77AE80C9}" presName="rootConnector" presStyleLbl="node3" presStyleIdx="5" presStyleCnt="8"/>
      <dgm:spPr/>
      <dgm:t>
        <a:bodyPr/>
        <a:lstStyle/>
        <a:p>
          <a:endParaRPr lang="ru-RU"/>
        </a:p>
      </dgm:t>
    </dgm:pt>
    <dgm:pt modelId="{FAB84AC8-9209-4F37-88FC-6BAF1D5D4603}" type="pres">
      <dgm:prSet presAssocID="{7C254330-BE18-4848-9417-400E77AE80C9}" presName="hierChild4" presStyleCnt="0"/>
      <dgm:spPr/>
    </dgm:pt>
    <dgm:pt modelId="{3CE88E15-423F-4656-A5D2-AB3E0E48342B}" type="pres">
      <dgm:prSet presAssocID="{7C254330-BE18-4848-9417-400E77AE80C9}" presName="hierChild5" presStyleCnt="0"/>
      <dgm:spPr/>
    </dgm:pt>
    <dgm:pt modelId="{E683FE85-B81F-45BC-B31C-C90ED8AEE7CF}" type="pres">
      <dgm:prSet presAssocID="{20546077-D414-44D2-8747-B5001148A74B}" presName="Name37" presStyleLbl="parChTrans1D3" presStyleIdx="6" presStyleCnt="8"/>
      <dgm:spPr/>
      <dgm:t>
        <a:bodyPr/>
        <a:lstStyle/>
        <a:p>
          <a:endParaRPr lang="ru-RU"/>
        </a:p>
      </dgm:t>
    </dgm:pt>
    <dgm:pt modelId="{CC3A78CB-41DF-4C3A-9D0A-BEE8A0D5279E}" type="pres">
      <dgm:prSet presAssocID="{CC7DE444-65E6-4E0A-9A0D-E30924CCE30A}" presName="hierRoot2" presStyleCnt="0">
        <dgm:presLayoutVars>
          <dgm:hierBranch val="init"/>
        </dgm:presLayoutVars>
      </dgm:prSet>
      <dgm:spPr/>
    </dgm:pt>
    <dgm:pt modelId="{012D1CE2-5DEA-4C03-9A18-A795EFA0FA61}" type="pres">
      <dgm:prSet presAssocID="{CC7DE444-65E6-4E0A-9A0D-E30924CCE30A}" presName="rootComposite" presStyleCnt="0"/>
      <dgm:spPr/>
    </dgm:pt>
    <dgm:pt modelId="{96EC520F-8EB9-47C8-863B-D177648CC366}" type="pres">
      <dgm:prSet presAssocID="{CC7DE444-65E6-4E0A-9A0D-E30924CCE30A}" presName="rootText" presStyleLbl="node3" presStyleIdx="6" presStyleCnt="8" custScaleX="331171" custLinFactNeighborY="75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47CFE1-05D1-493D-BB60-9EB9D0E39B68}" type="pres">
      <dgm:prSet presAssocID="{CC7DE444-65E6-4E0A-9A0D-E30924CCE30A}" presName="rootConnector" presStyleLbl="node3" presStyleIdx="6" presStyleCnt="8"/>
      <dgm:spPr/>
      <dgm:t>
        <a:bodyPr/>
        <a:lstStyle/>
        <a:p>
          <a:endParaRPr lang="ru-RU"/>
        </a:p>
      </dgm:t>
    </dgm:pt>
    <dgm:pt modelId="{A6CD8EFF-F6EA-41F3-985B-5886B08BD757}" type="pres">
      <dgm:prSet presAssocID="{CC7DE444-65E6-4E0A-9A0D-E30924CCE30A}" presName="hierChild4" presStyleCnt="0"/>
      <dgm:spPr/>
    </dgm:pt>
    <dgm:pt modelId="{96913AE9-BACE-4514-813C-1CCEF7668ACB}" type="pres">
      <dgm:prSet presAssocID="{CC7DE444-65E6-4E0A-9A0D-E30924CCE30A}" presName="hierChild5" presStyleCnt="0"/>
      <dgm:spPr/>
    </dgm:pt>
    <dgm:pt modelId="{1A784F95-1226-4D64-AA91-143D7B068373}" type="pres">
      <dgm:prSet presAssocID="{DFBE1F8B-8514-4688-9B77-B2BF9EA6E6B6}" presName="Name37" presStyleLbl="parChTrans1D3" presStyleIdx="7" presStyleCnt="8"/>
      <dgm:spPr/>
      <dgm:t>
        <a:bodyPr/>
        <a:lstStyle/>
        <a:p>
          <a:endParaRPr lang="ru-RU"/>
        </a:p>
      </dgm:t>
    </dgm:pt>
    <dgm:pt modelId="{B6BD88F6-3A5B-485A-958A-BA4EFB3D2C72}" type="pres">
      <dgm:prSet presAssocID="{56F116EF-DD35-4C91-84D1-2EABC67EF5B5}" presName="hierRoot2" presStyleCnt="0">
        <dgm:presLayoutVars>
          <dgm:hierBranch val="init"/>
        </dgm:presLayoutVars>
      </dgm:prSet>
      <dgm:spPr/>
    </dgm:pt>
    <dgm:pt modelId="{5195EA4E-EBB5-4C55-A21B-28A1744B398B}" type="pres">
      <dgm:prSet presAssocID="{56F116EF-DD35-4C91-84D1-2EABC67EF5B5}" presName="rootComposite" presStyleCnt="0"/>
      <dgm:spPr/>
    </dgm:pt>
    <dgm:pt modelId="{60420650-DB3D-4187-B443-C5E8E85B9DBB}" type="pres">
      <dgm:prSet presAssocID="{56F116EF-DD35-4C91-84D1-2EABC67EF5B5}" presName="rootText" presStyleLbl="node3" presStyleIdx="7" presStyleCnt="8" custScaleX="333089" custScaleY="119453" custLinFactNeighborY="25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3F9DB-1E6E-446F-8A5E-5E8EFC6CC72C}" type="pres">
      <dgm:prSet presAssocID="{56F116EF-DD35-4C91-84D1-2EABC67EF5B5}" presName="rootConnector" presStyleLbl="node3" presStyleIdx="7" presStyleCnt="8"/>
      <dgm:spPr/>
      <dgm:t>
        <a:bodyPr/>
        <a:lstStyle/>
        <a:p>
          <a:endParaRPr lang="ru-RU"/>
        </a:p>
      </dgm:t>
    </dgm:pt>
    <dgm:pt modelId="{E392D877-F8C3-428D-AF78-D01692021DEA}" type="pres">
      <dgm:prSet presAssocID="{56F116EF-DD35-4C91-84D1-2EABC67EF5B5}" presName="hierChild4" presStyleCnt="0"/>
      <dgm:spPr/>
    </dgm:pt>
    <dgm:pt modelId="{35ECB471-A106-4620-BA76-49FF5DED8BFB}" type="pres">
      <dgm:prSet presAssocID="{56F116EF-DD35-4C91-84D1-2EABC67EF5B5}" presName="hierChild5" presStyleCnt="0"/>
      <dgm:spPr/>
    </dgm:pt>
    <dgm:pt modelId="{A5C9AE33-7082-4535-8A72-8DDB5AD31D6F}" type="pres">
      <dgm:prSet presAssocID="{66C83549-6701-48EF-BA9C-A7CCDD8E6416}" presName="hierChild5" presStyleCnt="0"/>
      <dgm:spPr/>
    </dgm:pt>
    <dgm:pt modelId="{33F20A9E-EB45-4D50-BF9D-5877866D75CD}" type="pres">
      <dgm:prSet presAssocID="{30560DBC-AB21-41E6-A771-5F8407C40C74}" presName="hierChild3" presStyleCnt="0"/>
      <dgm:spPr/>
    </dgm:pt>
  </dgm:ptLst>
  <dgm:cxnLst>
    <dgm:cxn modelId="{64C81B4E-95C8-4467-96EE-B300D8F5C297}" type="presOf" srcId="{C5515323-8A1E-4333-B05D-C6FFD3490E65}" destId="{5DAA93F2-B68A-4A45-A148-4E0AB7150870}" srcOrd="0" destOrd="0" presId="urn:microsoft.com/office/officeart/2005/8/layout/orgChart1"/>
    <dgm:cxn modelId="{CA28EBB1-4597-467E-9EC7-20BEE0BC3C5F}" type="presOf" srcId="{FFC8638E-155E-47D5-8B49-851AB55005E9}" destId="{C68DC9AE-7FB6-4EAB-B57D-D0BF5AD6BED5}" srcOrd="1" destOrd="0" presId="urn:microsoft.com/office/officeart/2005/8/layout/orgChart1"/>
    <dgm:cxn modelId="{DA870851-C74B-4182-B996-5797A8A24B44}" type="presOf" srcId="{8DEA8CE7-AD42-4665-B328-444613ADCF65}" destId="{BFB01750-E7BD-4FD1-A6DA-5918E5EB7957}" srcOrd="1" destOrd="0" presId="urn:microsoft.com/office/officeart/2005/8/layout/orgChart1"/>
    <dgm:cxn modelId="{2F5BB983-4CEB-4AEF-A893-599CF7766465}" srcId="{FFC8638E-155E-47D5-8B49-851AB55005E9}" destId="{9A2AB14F-DB03-4544-B210-2A39A32A7F70}" srcOrd="3" destOrd="0" parTransId="{4D0D9421-0514-49B7-9E1C-D9668FF6B9C4}" sibTransId="{34F991F7-A1BB-4D0E-9D4E-E9FAC01332A3}"/>
    <dgm:cxn modelId="{9401761F-A507-42EC-BF83-953B6F3438B9}" type="presOf" srcId="{3D00B98D-4CA6-4CC4-9D01-F3EA4509F91D}" destId="{B1CA15FB-C77E-4BDE-81E5-7200457BE7AB}" srcOrd="0" destOrd="0" presId="urn:microsoft.com/office/officeart/2005/8/layout/orgChart1"/>
    <dgm:cxn modelId="{BAC6BC0E-60F5-4682-BB8B-2F730CED4936}" type="presOf" srcId="{66C83549-6701-48EF-BA9C-A7CCDD8E6416}" destId="{53547C9C-0AC2-4F0C-9EAD-3C9890E8307B}" srcOrd="1" destOrd="0" presId="urn:microsoft.com/office/officeart/2005/8/layout/orgChart1"/>
    <dgm:cxn modelId="{0A94BBBC-EE6E-44CC-BECE-47ED387A1979}" srcId="{66C83549-6701-48EF-BA9C-A7CCDD8E6416}" destId="{CC7DE444-65E6-4E0A-9A0D-E30924CCE30A}" srcOrd="1" destOrd="0" parTransId="{20546077-D414-44D2-8747-B5001148A74B}" sibTransId="{954B7DC7-23D9-4896-9B15-A4D1454092A4}"/>
    <dgm:cxn modelId="{9FECC6B8-A27E-46E8-B863-8B856BEA931B}" type="presOf" srcId="{43089F2C-03C0-4818-8669-E6ECA6290195}" destId="{E0172ACE-2229-42D9-AE09-51AB6F0FFFEC}" srcOrd="0" destOrd="0" presId="urn:microsoft.com/office/officeart/2005/8/layout/orgChart1"/>
    <dgm:cxn modelId="{4B32AE1F-E6BA-478D-88EC-ADF9B084B790}" type="presOf" srcId="{56F116EF-DD35-4C91-84D1-2EABC67EF5B5}" destId="{60420650-DB3D-4187-B443-C5E8E85B9DBB}" srcOrd="0" destOrd="0" presId="urn:microsoft.com/office/officeart/2005/8/layout/orgChart1"/>
    <dgm:cxn modelId="{D675E7D1-FA58-4932-A798-FD0FDFD4EEFB}" type="presOf" srcId="{CF7211AE-DED3-426E-84C1-673FA4AF9E8C}" destId="{FBDFA71C-B50F-44E5-9E01-88CD07409E82}" srcOrd="0" destOrd="0" presId="urn:microsoft.com/office/officeart/2005/8/layout/orgChart1"/>
    <dgm:cxn modelId="{2733130C-7008-4946-9FEF-2315B95F28AA}" type="presOf" srcId="{66C83549-6701-48EF-BA9C-A7CCDD8E6416}" destId="{E15BB1FD-3CF7-42B9-966D-F3168EBE8C61}" srcOrd="0" destOrd="0" presId="urn:microsoft.com/office/officeart/2005/8/layout/orgChart1"/>
    <dgm:cxn modelId="{5C9660E8-7D5F-4EB9-99A4-4DF3A5EA0268}" srcId="{FFC8638E-155E-47D5-8B49-851AB55005E9}" destId="{3D00B98D-4CA6-4CC4-9D01-F3EA4509F91D}" srcOrd="0" destOrd="0" parTransId="{C5515323-8A1E-4333-B05D-C6FFD3490E65}" sibTransId="{526A33B2-9E28-4292-AB0E-9F918C654EAF}"/>
    <dgm:cxn modelId="{CC790B2F-E595-4CD1-BC51-A11FA51B90F5}" type="presOf" srcId="{20546077-D414-44D2-8747-B5001148A74B}" destId="{E683FE85-B81F-45BC-B31C-C90ED8AEE7CF}" srcOrd="0" destOrd="0" presId="urn:microsoft.com/office/officeart/2005/8/layout/orgChart1"/>
    <dgm:cxn modelId="{BC78C94B-C4FB-4992-ACD3-0FA0A89DA79F}" srcId="{30560DBC-AB21-41E6-A771-5F8407C40C74}" destId="{FFC8638E-155E-47D5-8B49-851AB55005E9}" srcOrd="0" destOrd="0" parTransId="{43089F2C-03C0-4818-8669-E6ECA6290195}" sibTransId="{DE3FB311-CC1B-495C-951F-F37BB447AACD}"/>
    <dgm:cxn modelId="{2CBBAF91-E6BA-4BDF-81B4-4DBD3CA910A3}" type="presOf" srcId="{9F4ACE72-6031-4874-9A55-9252F35FD16B}" destId="{9A8595E1-BDDA-44DA-84D7-7B24221A873C}" srcOrd="0" destOrd="0" presId="urn:microsoft.com/office/officeart/2005/8/layout/orgChart1"/>
    <dgm:cxn modelId="{043FDF83-AB73-4176-9E23-71AC05D1A2E6}" type="presOf" srcId="{DFBE1F8B-8514-4688-9B77-B2BF9EA6E6B6}" destId="{1A784F95-1226-4D64-AA91-143D7B068373}" srcOrd="0" destOrd="0" presId="urn:microsoft.com/office/officeart/2005/8/layout/orgChart1"/>
    <dgm:cxn modelId="{D84B0839-C8D4-4BCE-9C17-F86FF11BDF6C}" srcId="{30560DBC-AB21-41E6-A771-5F8407C40C74}" destId="{66C83549-6701-48EF-BA9C-A7CCDD8E6416}" srcOrd="1" destOrd="0" parTransId="{242B1B81-9FDD-4BD3-8327-8BCD685A6370}" sibTransId="{4EFD32CA-5459-47F8-9003-1E164AF3F0D2}"/>
    <dgm:cxn modelId="{F3AFE584-B742-4EDE-AE39-E1DF7689D651}" type="presOf" srcId="{FFC8638E-155E-47D5-8B49-851AB55005E9}" destId="{3249790A-8F41-47DD-A456-8054FB1CE47D}" srcOrd="0" destOrd="0" presId="urn:microsoft.com/office/officeart/2005/8/layout/orgChart1"/>
    <dgm:cxn modelId="{FA5371A4-3AA6-4C24-A747-80A117937C7E}" srcId="{66C83549-6701-48EF-BA9C-A7CCDD8E6416}" destId="{7C254330-BE18-4848-9417-400E77AE80C9}" srcOrd="0" destOrd="0" parTransId="{9F4ACE72-6031-4874-9A55-9252F35FD16B}" sibTransId="{952E153E-C1FF-4B88-B0B4-50A18DD3BB9A}"/>
    <dgm:cxn modelId="{A906FF9A-ADB1-4291-B6B6-50A554816C12}" type="presOf" srcId="{CC7DE444-65E6-4E0A-9A0D-E30924CCE30A}" destId="{1647CFE1-05D1-493D-BB60-9EB9D0E39B68}" srcOrd="1" destOrd="0" presId="urn:microsoft.com/office/officeart/2005/8/layout/orgChart1"/>
    <dgm:cxn modelId="{9963FA53-FFC8-4B4F-A7A4-61A70B10AEBA}" type="presOf" srcId="{9A2AB14F-DB03-4544-B210-2A39A32A7F70}" destId="{112A74C5-0502-4A10-A319-62CB436B022F}" srcOrd="0" destOrd="0" presId="urn:microsoft.com/office/officeart/2005/8/layout/orgChart1"/>
    <dgm:cxn modelId="{649B6DEF-D5E2-4CB9-ABDF-1497DB2DFBFA}" srcId="{FFC8638E-155E-47D5-8B49-851AB55005E9}" destId="{0546E0A9-5F28-4771-8F6D-C61B2103D602}" srcOrd="4" destOrd="0" parTransId="{8218A114-747C-41F4-B0E7-6A2AE4FB51E4}" sibTransId="{2AD54289-1DBF-4BEA-9674-B8A17B352667}"/>
    <dgm:cxn modelId="{E316E52B-243D-407C-B30B-7E60B0A27BCF}" type="presOf" srcId="{0546E0A9-5F28-4771-8F6D-C61B2103D602}" destId="{E27F89B6-4F7A-4397-B282-8C4E0E6A440B}" srcOrd="1" destOrd="0" presId="urn:microsoft.com/office/officeart/2005/8/layout/orgChart1"/>
    <dgm:cxn modelId="{7A979786-7BC6-41C3-8C18-60B596013F3E}" type="presOf" srcId="{30560DBC-AB21-41E6-A771-5F8407C40C74}" destId="{8A6302AE-F995-4581-8ED1-F584133FB493}" srcOrd="1" destOrd="0" presId="urn:microsoft.com/office/officeart/2005/8/layout/orgChart1"/>
    <dgm:cxn modelId="{65B378C2-E73C-4215-9C62-6F8666D23A10}" type="presOf" srcId="{B40F0342-FA6E-4318-A970-DDF2B6204BC3}" destId="{69F9BD68-0D7A-4917-84F6-76784C346FDA}" srcOrd="0" destOrd="0" presId="urn:microsoft.com/office/officeart/2005/8/layout/orgChart1"/>
    <dgm:cxn modelId="{DECBF282-1F32-4AAC-9297-25BD57E7BDCD}" type="presOf" srcId="{8218A114-747C-41F4-B0E7-6A2AE4FB51E4}" destId="{51898427-34D1-4C64-B808-B29A25F8FAE5}" srcOrd="0" destOrd="0" presId="urn:microsoft.com/office/officeart/2005/8/layout/orgChart1"/>
    <dgm:cxn modelId="{181EF672-ACC3-4212-98EF-AE107E9E05A3}" srcId="{CF7211AE-DED3-426E-84C1-673FA4AF9E8C}" destId="{30560DBC-AB21-41E6-A771-5F8407C40C74}" srcOrd="0" destOrd="0" parTransId="{64742E71-0989-4F5D-A3E8-BE731A5CBEB4}" sibTransId="{71C9774C-7B37-4930-BBE7-43C28C1BFBC7}"/>
    <dgm:cxn modelId="{960C9233-C2E4-4AA5-B005-63FEA2DFBC12}" type="presOf" srcId="{56F116EF-DD35-4C91-84D1-2EABC67EF5B5}" destId="{5683F9DB-1E6E-446F-8A5E-5E8EFC6CC72C}" srcOrd="1" destOrd="0" presId="urn:microsoft.com/office/officeart/2005/8/layout/orgChart1"/>
    <dgm:cxn modelId="{2E89B33B-851B-4EF7-AE28-E9555238C334}" srcId="{FFC8638E-155E-47D5-8B49-851AB55005E9}" destId="{B40F0342-FA6E-4318-A970-DDF2B6204BC3}" srcOrd="1" destOrd="0" parTransId="{CDCB906A-A914-4659-9183-F23D5C1DDFFC}" sibTransId="{5D32A0AE-71D8-4B4D-B24F-8EF4DB34F5CE}"/>
    <dgm:cxn modelId="{C5B5DC2D-E45D-4E95-9896-72745C8047BD}" type="presOf" srcId="{65106EB5-AAD8-4A66-99F8-3C2B6B4F39EA}" destId="{62101E3A-4E1B-4080-A2EB-CC73CAF5DBD3}" srcOrd="0" destOrd="0" presId="urn:microsoft.com/office/officeart/2005/8/layout/orgChart1"/>
    <dgm:cxn modelId="{8EF88B26-620C-496B-84DE-1BF76224357E}" type="presOf" srcId="{30560DBC-AB21-41E6-A771-5F8407C40C74}" destId="{BFCD0866-D0A3-498A-9496-4557177B14EA}" srcOrd="0" destOrd="0" presId="urn:microsoft.com/office/officeart/2005/8/layout/orgChart1"/>
    <dgm:cxn modelId="{BF82BD92-723C-4D97-A153-10E1F326703E}" type="presOf" srcId="{4D0D9421-0514-49B7-9E1C-D9668FF6B9C4}" destId="{59EA358B-F216-45BE-9D2E-7A4907562022}" srcOrd="0" destOrd="0" presId="urn:microsoft.com/office/officeart/2005/8/layout/orgChart1"/>
    <dgm:cxn modelId="{B268A219-1614-46CE-903C-885A0FE269D8}" type="presOf" srcId="{CC7DE444-65E6-4E0A-9A0D-E30924CCE30A}" destId="{96EC520F-8EB9-47C8-863B-D177648CC366}" srcOrd="0" destOrd="0" presId="urn:microsoft.com/office/officeart/2005/8/layout/orgChart1"/>
    <dgm:cxn modelId="{3883DAEA-A365-4A28-8A58-2CF5F0E1A7E5}" type="presOf" srcId="{242B1B81-9FDD-4BD3-8327-8BCD685A6370}" destId="{E8DAAD41-2816-43FF-8C24-6135738070D5}" srcOrd="0" destOrd="0" presId="urn:microsoft.com/office/officeart/2005/8/layout/orgChart1"/>
    <dgm:cxn modelId="{4B3688B1-3933-4134-988A-1799C14780A2}" type="presOf" srcId="{3D00B98D-4CA6-4CC4-9D01-F3EA4509F91D}" destId="{C9A0B1E2-8590-41E3-8EBE-FC15B6F84923}" srcOrd="1" destOrd="0" presId="urn:microsoft.com/office/officeart/2005/8/layout/orgChart1"/>
    <dgm:cxn modelId="{9FACD237-1BBB-4A07-AFCA-CA0CD1219581}" srcId="{FFC8638E-155E-47D5-8B49-851AB55005E9}" destId="{8DEA8CE7-AD42-4665-B328-444613ADCF65}" srcOrd="2" destOrd="0" parTransId="{65106EB5-AAD8-4A66-99F8-3C2B6B4F39EA}" sibTransId="{B401BA58-47E7-4271-BBDB-625A6777F02D}"/>
    <dgm:cxn modelId="{9312E037-94C4-4EFE-BE4D-3E6B2EB2EADB}" type="presOf" srcId="{8DEA8CE7-AD42-4665-B328-444613ADCF65}" destId="{08A8DFD9-CBC2-408F-8CD8-1FB703763047}" srcOrd="0" destOrd="0" presId="urn:microsoft.com/office/officeart/2005/8/layout/orgChart1"/>
    <dgm:cxn modelId="{CBB0FD25-0325-4B13-964C-926E14F96B18}" type="presOf" srcId="{7C254330-BE18-4848-9417-400E77AE80C9}" destId="{7B597202-3611-41DE-8AE6-93449D934E28}" srcOrd="1" destOrd="0" presId="urn:microsoft.com/office/officeart/2005/8/layout/orgChart1"/>
    <dgm:cxn modelId="{F5E6D3CD-636C-425F-8FE2-6B9E6B7A5729}" type="presOf" srcId="{0546E0A9-5F28-4771-8F6D-C61B2103D602}" destId="{71418AE6-F2B5-4A5D-8F2C-A1E2A4BB82BB}" srcOrd="0" destOrd="0" presId="urn:microsoft.com/office/officeart/2005/8/layout/orgChart1"/>
    <dgm:cxn modelId="{C8B0131C-2264-44A6-9E9C-D98E403187A4}" type="presOf" srcId="{9A2AB14F-DB03-4544-B210-2A39A32A7F70}" destId="{63434A88-8EF7-46C4-95EA-BE398AD91C48}" srcOrd="1" destOrd="0" presId="urn:microsoft.com/office/officeart/2005/8/layout/orgChart1"/>
    <dgm:cxn modelId="{CA13D55A-70AC-44B1-9A13-21996F01CEE4}" srcId="{66C83549-6701-48EF-BA9C-A7CCDD8E6416}" destId="{56F116EF-DD35-4C91-84D1-2EABC67EF5B5}" srcOrd="2" destOrd="0" parTransId="{DFBE1F8B-8514-4688-9B77-B2BF9EA6E6B6}" sibTransId="{8ACC843B-8B09-4D53-8794-58F6E9842431}"/>
    <dgm:cxn modelId="{2A3E13DE-04AF-44BD-94C7-C53D2E6D45AA}" type="presOf" srcId="{CDCB906A-A914-4659-9183-F23D5C1DDFFC}" destId="{7651074D-C326-4850-B067-69533BE0DA6F}" srcOrd="0" destOrd="0" presId="urn:microsoft.com/office/officeart/2005/8/layout/orgChart1"/>
    <dgm:cxn modelId="{0C9724B8-6017-4D92-8AA2-95B1D8BF1B7B}" type="presOf" srcId="{B40F0342-FA6E-4318-A970-DDF2B6204BC3}" destId="{97016C7C-B2BD-4B04-A772-88791F732C73}" srcOrd="1" destOrd="0" presId="urn:microsoft.com/office/officeart/2005/8/layout/orgChart1"/>
    <dgm:cxn modelId="{5D97B6A3-A2B9-47B4-BDFB-39EC4E378D5B}" type="presOf" srcId="{7C254330-BE18-4848-9417-400E77AE80C9}" destId="{4833D066-C303-4C1D-B144-3A922D166CC8}" srcOrd="0" destOrd="0" presId="urn:microsoft.com/office/officeart/2005/8/layout/orgChart1"/>
    <dgm:cxn modelId="{699D103C-FC99-4A0D-A9FD-C7FEE702106B}" type="presParOf" srcId="{FBDFA71C-B50F-44E5-9E01-88CD07409E82}" destId="{E3175F14-CCCA-4D2D-BF63-6250A64A1E13}" srcOrd="0" destOrd="0" presId="urn:microsoft.com/office/officeart/2005/8/layout/orgChart1"/>
    <dgm:cxn modelId="{1362FBA5-7FC1-465C-BB01-7C5BC0E0B2AC}" type="presParOf" srcId="{E3175F14-CCCA-4D2D-BF63-6250A64A1E13}" destId="{64C20E93-E5A3-4EF2-870C-0374E021DEF8}" srcOrd="0" destOrd="0" presId="urn:microsoft.com/office/officeart/2005/8/layout/orgChart1"/>
    <dgm:cxn modelId="{108FBDC8-CB0C-4526-B5AA-D60804802A14}" type="presParOf" srcId="{64C20E93-E5A3-4EF2-870C-0374E021DEF8}" destId="{BFCD0866-D0A3-498A-9496-4557177B14EA}" srcOrd="0" destOrd="0" presId="urn:microsoft.com/office/officeart/2005/8/layout/orgChart1"/>
    <dgm:cxn modelId="{9C2B24AC-100D-4189-9805-45249B49B06E}" type="presParOf" srcId="{64C20E93-E5A3-4EF2-870C-0374E021DEF8}" destId="{8A6302AE-F995-4581-8ED1-F584133FB493}" srcOrd="1" destOrd="0" presId="urn:microsoft.com/office/officeart/2005/8/layout/orgChart1"/>
    <dgm:cxn modelId="{341B6AA7-2053-4A93-B39C-44AD2D415FBB}" type="presParOf" srcId="{E3175F14-CCCA-4D2D-BF63-6250A64A1E13}" destId="{DFE0BB29-E1DC-4C4D-A73A-7D3C1B3CA0DB}" srcOrd="1" destOrd="0" presId="urn:microsoft.com/office/officeart/2005/8/layout/orgChart1"/>
    <dgm:cxn modelId="{BD042E61-CA65-412F-91CA-449A813F694A}" type="presParOf" srcId="{DFE0BB29-E1DC-4C4D-A73A-7D3C1B3CA0DB}" destId="{E0172ACE-2229-42D9-AE09-51AB6F0FFFEC}" srcOrd="0" destOrd="0" presId="urn:microsoft.com/office/officeart/2005/8/layout/orgChart1"/>
    <dgm:cxn modelId="{DF456786-A0B0-4145-829A-EB4B1CEF66FD}" type="presParOf" srcId="{DFE0BB29-E1DC-4C4D-A73A-7D3C1B3CA0DB}" destId="{0F85E89C-7DF5-4E47-8479-C00256319134}" srcOrd="1" destOrd="0" presId="urn:microsoft.com/office/officeart/2005/8/layout/orgChart1"/>
    <dgm:cxn modelId="{B33031A4-883D-4E2A-B248-026309C9B0F4}" type="presParOf" srcId="{0F85E89C-7DF5-4E47-8479-C00256319134}" destId="{A799F4FE-A16A-498D-B9DA-1D248444118F}" srcOrd="0" destOrd="0" presId="urn:microsoft.com/office/officeart/2005/8/layout/orgChart1"/>
    <dgm:cxn modelId="{513C2D77-B9A3-49DE-A42A-E7B9EFE1F0A5}" type="presParOf" srcId="{A799F4FE-A16A-498D-B9DA-1D248444118F}" destId="{3249790A-8F41-47DD-A456-8054FB1CE47D}" srcOrd="0" destOrd="0" presId="urn:microsoft.com/office/officeart/2005/8/layout/orgChart1"/>
    <dgm:cxn modelId="{BBF44B51-4BD8-4FD8-AF1B-802BEAAF0BD9}" type="presParOf" srcId="{A799F4FE-A16A-498D-B9DA-1D248444118F}" destId="{C68DC9AE-7FB6-4EAB-B57D-D0BF5AD6BED5}" srcOrd="1" destOrd="0" presId="urn:microsoft.com/office/officeart/2005/8/layout/orgChart1"/>
    <dgm:cxn modelId="{EC86D230-9AC1-46E3-9069-0630C85302F3}" type="presParOf" srcId="{0F85E89C-7DF5-4E47-8479-C00256319134}" destId="{C2A2B63D-B302-4F5D-A11F-1A3DEFFF8823}" srcOrd="1" destOrd="0" presId="urn:microsoft.com/office/officeart/2005/8/layout/orgChart1"/>
    <dgm:cxn modelId="{8222A493-6FFC-4368-8F7C-49969444F6D3}" type="presParOf" srcId="{C2A2B63D-B302-4F5D-A11F-1A3DEFFF8823}" destId="{5DAA93F2-B68A-4A45-A148-4E0AB7150870}" srcOrd="0" destOrd="0" presId="urn:microsoft.com/office/officeart/2005/8/layout/orgChart1"/>
    <dgm:cxn modelId="{3595D139-C071-4CDD-8996-1B0E928BCC48}" type="presParOf" srcId="{C2A2B63D-B302-4F5D-A11F-1A3DEFFF8823}" destId="{9FD5AF24-3EF1-4B2C-873A-22BD0F8BA6B9}" srcOrd="1" destOrd="0" presId="urn:microsoft.com/office/officeart/2005/8/layout/orgChart1"/>
    <dgm:cxn modelId="{086F7C00-E7D1-4A73-81F0-5A3B2CF641BD}" type="presParOf" srcId="{9FD5AF24-3EF1-4B2C-873A-22BD0F8BA6B9}" destId="{E73BB4B5-E2EA-4347-9745-9B2C6B09CF30}" srcOrd="0" destOrd="0" presId="urn:microsoft.com/office/officeart/2005/8/layout/orgChart1"/>
    <dgm:cxn modelId="{F0979BE2-C2AA-4A33-82A0-363E7CB9276E}" type="presParOf" srcId="{E73BB4B5-E2EA-4347-9745-9B2C6B09CF30}" destId="{B1CA15FB-C77E-4BDE-81E5-7200457BE7AB}" srcOrd="0" destOrd="0" presId="urn:microsoft.com/office/officeart/2005/8/layout/orgChart1"/>
    <dgm:cxn modelId="{04A824C9-F449-49C5-B4AA-2B4C21130ACB}" type="presParOf" srcId="{E73BB4B5-E2EA-4347-9745-9B2C6B09CF30}" destId="{C9A0B1E2-8590-41E3-8EBE-FC15B6F84923}" srcOrd="1" destOrd="0" presId="urn:microsoft.com/office/officeart/2005/8/layout/orgChart1"/>
    <dgm:cxn modelId="{EA9E17CB-4CB4-4EAC-85C8-91F2397BE565}" type="presParOf" srcId="{9FD5AF24-3EF1-4B2C-873A-22BD0F8BA6B9}" destId="{741D5F59-7B36-4F21-BF88-C027EE9E10F2}" srcOrd="1" destOrd="0" presId="urn:microsoft.com/office/officeart/2005/8/layout/orgChart1"/>
    <dgm:cxn modelId="{3E3A248D-BF0E-4433-AFCA-CE833599D2BA}" type="presParOf" srcId="{9FD5AF24-3EF1-4B2C-873A-22BD0F8BA6B9}" destId="{68707A31-BECA-4F6E-9758-90B273070874}" srcOrd="2" destOrd="0" presId="urn:microsoft.com/office/officeart/2005/8/layout/orgChart1"/>
    <dgm:cxn modelId="{E0CC8A1F-EEF5-4321-BA0F-B097FE1845B6}" type="presParOf" srcId="{C2A2B63D-B302-4F5D-A11F-1A3DEFFF8823}" destId="{7651074D-C326-4850-B067-69533BE0DA6F}" srcOrd="2" destOrd="0" presId="urn:microsoft.com/office/officeart/2005/8/layout/orgChart1"/>
    <dgm:cxn modelId="{B93C83DA-D3D0-49CE-AABB-B4BD2FC498C2}" type="presParOf" srcId="{C2A2B63D-B302-4F5D-A11F-1A3DEFFF8823}" destId="{137360F1-E73B-4EF3-AA3B-E4743B47F553}" srcOrd="3" destOrd="0" presId="urn:microsoft.com/office/officeart/2005/8/layout/orgChart1"/>
    <dgm:cxn modelId="{0BAA36BC-1CBA-4B0D-A921-02324EC3A69F}" type="presParOf" srcId="{137360F1-E73B-4EF3-AA3B-E4743B47F553}" destId="{E98DB986-CE12-4D76-9B93-25F6E8E7FED7}" srcOrd="0" destOrd="0" presId="urn:microsoft.com/office/officeart/2005/8/layout/orgChart1"/>
    <dgm:cxn modelId="{2FF0E678-42E1-4E87-BFB4-37E1B5D3A91A}" type="presParOf" srcId="{E98DB986-CE12-4D76-9B93-25F6E8E7FED7}" destId="{69F9BD68-0D7A-4917-84F6-76784C346FDA}" srcOrd="0" destOrd="0" presId="urn:microsoft.com/office/officeart/2005/8/layout/orgChart1"/>
    <dgm:cxn modelId="{26C0F185-9C7B-4261-8944-292407E48BB1}" type="presParOf" srcId="{E98DB986-CE12-4D76-9B93-25F6E8E7FED7}" destId="{97016C7C-B2BD-4B04-A772-88791F732C73}" srcOrd="1" destOrd="0" presId="urn:microsoft.com/office/officeart/2005/8/layout/orgChart1"/>
    <dgm:cxn modelId="{FB0ECFCC-B6DC-402E-82E5-DD22C77DE5AB}" type="presParOf" srcId="{137360F1-E73B-4EF3-AA3B-E4743B47F553}" destId="{83D4DC80-7ED6-40B8-BAA9-B1E3B86D7BE4}" srcOrd="1" destOrd="0" presId="urn:microsoft.com/office/officeart/2005/8/layout/orgChart1"/>
    <dgm:cxn modelId="{935B6F85-4BD0-41CD-9DE1-7AEEEE792F66}" type="presParOf" srcId="{137360F1-E73B-4EF3-AA3B-E4743B47F553}" destId="{332B9AEB-5F75-4747-BD72-CFAA8A020571}" srcOrd="2" destOrd="0" presId="urn:microsoft.com/office/officeart/2005/8/layout/orgChart1"/>
    <dgm:cxn modelId="{009302AB-2B6B-4917-A97B-01A3A1B2CEAC}" type="presParOf" srcId="{C2A2B63D-B302-4F5D-A11F-1A3DEFFF8823}" destId="{62101E3A-4E1B-4080-A2EB-CC73CAF5DBD3}" srcOrd="4" destOrd="0" presId="urn:microsoft.com/office/officeart/2005/8/layout/orgChart1"/>
    <dgm:cxn modelId="{0DDC39D3-0A7B-4188-8299-DD49E5BABC47}" type="presParOf" srcId="{C2A2B63D-B302-4F5D-A11F-1A3DEFFF8823}" destId="{52BB2790-CE8D-495A-BA09-6CD4A88DAA03}" srcOrd="5" destOrd="0" presId="urn:microsoft.com/office/officeart/2005/8/layout/orgChart1"/>
    <dgm:cxn modelId="{5C7513DA-7EAF-4089-8318-84A95D7E95BD}" type="presParOf" srcId="{52BB2790-CE8D-495A-BA09-6CD4A88DAA03}" destId="{9128F2EC-A02C-4E5C-B494-8BA80E1FAA12}" srcOrd="0" destOrd="0" presId="urn:microsoft.com/office/officeart/2005/8/layout/orgChart1"/>
    <dgm:cxn modelId="{A918FF34-92B5-4B72-AE24-58F4981672AD}" type="presParOf" srcId="{9128F2EC-A02C-4E5C-B494-8BA80E1FAA12}" destId="{08A8DFD9-CBC2-408F-8CD8-1FB703763047}" srcOrd="0" destOrd="0" presId="urn:microsoft.com/office/officeart/2005/8/layout/orgChart1"/>
    <dgm:cxn modelId="{93EED788-459B-4BB1-ACE6-6187CAAE4D68}" type="presParOf" srcId="{9128F2EC-A02C-4E5C-B494-8BA80E1FAA12}" destId="{BFB01750-E7BD-4FD1-A6DA-5918E5EB7957}" srcOrd="1" destOrd="0" presId="urn:microsoft.com/office/officeart/2005/8/layout/orgChart1"/>
    <dgm:cxn modelId="{47B8B794-B710-4202-B63B-EEA8F2F90708}" type="presParOf" srcId="{52BB2790-CE8D-495A-BA09-6CD4A88DAA03}" destId="{C3ADCB21-3C13-43BE-8F59-117E4A6D795B}" srcOrd="1" destOrd="0" presId="urn:microsoft.com/office/officeart/2005/8/layout/orgChart1"/>
    <dgm:cxn modelId="{38A55DB3-6822-4E6B-89D4-CF667E695BD0}" type="presParOf" srcId="{52BB2790-CE8D-495A-BA09-6CD4A88DAA03}" destId="{B41DC32C-C17A-4F80-8500-1A296E404F86}" srcOrd="2" destOrd="0" presId="urn:microsoft.com/office/officeart/2005/8/layout/orgChart1"/>
    <dgm:cxn modelId="{F032ED0B-955D-4E36-A7B9-94C964A1EBE6}" type="presParOf" srcId="{C2A2B63D-B302-4F5D-A11F-1A3DEFFF8823}" destId="{59EA358B-F216-45BE-9D2E-7A4907562022}" srcOrd="6" destOrd="0" presId="urn:microsoft.com/office/officeart/2005/8/layout/orgChart1"/>
    <dgm:cxn modelId="{4C78C9E4-B092-450D-A779-8D57BB3F770D}" type="presParOf" srcId="{C2A2B63D-B302-4F5D-A11F-1A3DEFFF8823}" destId="{6614B43A-CEEB-4891-BE4A-8D31610BC850}" srcOrd="7" destOrd="0" presId="urn:microsoft.com/office/officeart/2005/8/layout/orgChart1"/>
    <dgm:cxn modelId="{2DC4FB61-1A8E-4CC2-ACD2-9C72A08069E1}" type="presParOf" srcId="{6614B43A-CEEB-4891-BE4A-8D31610BC850}" destId="{DB1E396B-2D17-4EE8-B40F-D49A4760CEEF}" srcOrd="0" destOrd="0" presId="urn:microsoft.com/office/officeart/2005/8/layout/orgChart1"/>
    <dgm:cxn modelId="{DD55D159-2230-4C7E-B7E8-80F10087F001}" type="presParOf" srcId="{DB1E396B-2D17-4EE8-B40F-D49A4760CEEF}" destId="{112A74C5-0502-4A10-A319-62CB436B022F}" srcOrd="0" destOrd="0" presId="urn:microsoft.com/office/officeart/2005/8/layout/orgChart1"/>
    <dgm:cxn modelId="{AA2146EF-8CB1-47CE-A279-C97ED6AA084F}" type="presParOf" srcId="{DB1E396B-2D17-4EE8-B40F-D49A4760CEEF}" destId="{63434A88-8EF7-46C4-95EA-BE398AD91C48}" srcOrd="1" destOrd="0" presId="urn:microsoft.com/office/officeart/2005/8/layout/orgChart1"/>
    <dgm:cxn modelId="{B630DC9D-C3A3-4A19-BC1A-8C5C262CC8A4}" type="presParOf" srcId="{6614B43A-CEEB-4891-BE4A-8D31610BC850}" destId="{300AD728-1E43-49ED-926D-9D28CD8D1ECA}" srcOrd="1" destOrd="0" presId="urn:microsoft.com/office/officeart/2005/8/layout/orgChart1"/>
    <dgm:cxn modelId="{E0F89FE4-686B-4EC3-B3C0-A126806A00D0}" type="presParOf" srcId="{6614B43A-CEEB-4891-BE4A-8D31610BC850}" destId="{899DEAAD-3FB1-40BB-AAA4-9FD4AFE5F29B}" srcOrd="2" destOrd="0" presId="urn:microsoft.com/office/officeart/2005/8/layout/orgChart1"/>
    <dgm:cxn modelId="{CDEFAA4C-1AEF-46D8-AF71-F8E69ACF3AB2}" type="presParOf" srcId="{C2A2B63D-B302-4F5D-A11F-1A3DEFFF8823}" destId="{51898427-34D1-4C64-B808-B29A25F8FAE5}" srcOrd="8" destOrd="0" presId="urn:microsoft.com/office/officeart/2005/8/layout/orgChart1"/>
    <dgm:cxn modelId="{41BE0727-E75B-4209-85B5-294B4FEDB32C}" type="presParOf" srcId="{C2A2B63D-B302-4F5D-A11F-1A3DEFFF8823}" destId="{817BBDC6-4CA1-4857-86EA-1FD709FDEC0B}" srcOrd="9" destOrd="0" presId="urn:microsoft.com/office/officeart/2005/8/layout/orgChart1"/>
    <dgm:cxn modelId="{9BFFF9E8-2CD0-4B10-A6D2-7EAD883C588A}" type="presParOf" srcId="{817BBDC6-4CA1-4857-86EA-1FD709FDEC0B}" destId="{9CA2FDC3-503A-4987-8045-990F4C395443}" srcOrd="0" destOrd="0" presId="urn:microsoft.com/office/officeart/2005/8/layout/orgChart1"/>
    <dgm:cxn modelId="{C254C161-6235-4935-959E-10E334BA086F}" type="presParOf" srcId="{9CA2FDC3-503A-4987-8045-990F4C395443}" destId="{71418AE6-F2B5-4A5D-8F2C-A1E2A4BB82BB}" srcOrd="0" destOrd="0" presId="urn:microsoft.com/office/officeart/2005/8/layout/orgChart1"/>
    <dgm:cxn modelId="{EC285398-3BE6-4CE5-A48B-3B536DD9E519}" type="presParOf" srcId="{9CA2FDC3-503A-4987-8045-990F4C395443}" destId="{E27F89B6-4F7A-4397-B282-8C4E0E6A440B}" srcOrd="1" destOrd="0" presId="urn:microsoft.com/office/officeart/2005/8/layout/orgChart1"/>
    <dgm:cxn modelId="{EC964083-4C1D-4ABA-AF05-0ACD55F7568E}" type="presParOf" srcId="{817BBDC6-4CA1-4857-86EA-1FD709FDEC0B}" destId="{50D9F43B-84BC-49FE-A2CB-A00F758D4E49}" srcOrd="1" destOrd="0" presId="urn:microsoft.com/office/officeart/2005/8/layout/orgChart1"/>
    <dgm:cxn modelId="{E13F477A-6A22-49B2-B862-FB1780FD78A8}" type="presParOf" srcId="{817BBDC6-4CA1-4857-86EA-1FD709FDEC0B}" destId="{692E9564-C1B3-4E84-9990-C0915A6162E9}" srcOrd="2" destOrd="0" presId="urn:microsoft.com/office/officeart/2005/8/layout/orgChart1"/>
    <dgm:cxn modelId="{7CE384AE-9D09-4222-8006-294C1BB85C07}" type="presParOf" srcId="{0F85E89C-7DF5-4E47-8479-C00256319134}" destId="{AF3187CC-9FE6-44B7-B351-4667656FBEF9}" srcOrd="2" destOrd="0" presId="urn:microsoft.com/office/officeart/2005/8/layout/orgChart1"/>
    <dgm:cxn modelId="{8F1376E8-216C-418A-8B8A-B9CB4D104563}" type="presParOf" srcId="{DFE0BB29-E1DC-4C4D-A73A-7D3C1B3CA0DB}" destId="{E8DAAD41-2816-43FF-8C24-6135738070D5}" srcOrd="2" destOrd="0" presId="urn:microsoft.com/office/officeart/2005/8/layout/orgChart1"/>
    <dgm:cxn modelId="{8C03CCEE-E973-48FB-9428-FE1D4E224AD0}" type="presParOf" srcId="{DFE0BB29-E1DC-4C4D-A73A-7D3C1B3CA0DB}" destId="{5DBA928C-072F-4209-94E4-FC5DF4210EF4}" srcOrd="3" destOrd="0" presId="urn:microsoft.com/office/officeart/2005/8/layout/orgChart1"/>
    <dgm:cxn modelId="{7C4E0E2A-065F-4812-BC67-0C096851BBA8}" type="presParOf" srcId="{5DBA928C-072F-4209-94E4-FC5DF4210EF4}" destId="{AC6A6AE9-E211-4E64-9BD1-7711F323F3D6}" srcOrd="0" destOrd="0" presId="urn:microsoft.com/office/officeart/2005/8/layout/orgChart1"/>
    <dgm:cxn modelId="{BA050107-AE29-4DCE-887F-252A826DF04B}" type="presParOf" srcId="{AC6A6AE9-E211-4E64-9BD1-7711F323F3D6}" destId="{E15BB1FD-3CF7-42B9-966D-F3168EBE8C61}" srcOrd="0" destOrd="0" presId="urn:microsoft.com/office/officeart/2005/8/layout/orgChart1"/>
    <dgm:cxn modelId="{ED4DACB4-A840-45AC-B385-3C24A14BAD34}" type="presParOf" srcId="{AC6A6AE9-E211-4E64-9BD1-7711F323F3D6}" destId="{53547C9C-0AC2-4F0C-9EAD-3C9890E8307B}" srcOrd="1" destOrd="0" presId="urn:microsoft.com/office/officeart/2005/8/layout/orgChart1"/>
    <dgm:cxn modelId="{E2B0C506-BA5D-4577-AAF3-F9E64F939038}" type="presParOf" srcId="{5DBA928C-072F-4209-94E4-FC5DF4210EF4}" destId="{F57CF04D-8737-47CB-85C9-873F2AF26FDA}" srcOrd="1" destOrd="0" presId="urn:microsoft.com/office/officeart/2005/8/layout/orgChart1"/>
    <dgm:cxn modelId="{09B78053-A6BD-4C30-B287-6C87F1F99633}" type="presParOf" srcId="{F57CF04D-8737-47CB-85C9-873F2AF26FDA}" destId="{9A8595E1-BDDA-44DA-84D7-7B24221A873C}" srcOrd="0" destOrd="0" presId="urn:microsoft.com/office/officeart/2005/8/layout/orgChart1"/>
    <dgm:cxn modelId="{0A3287CA-A039-449D-B9BE-53EB6247A193}" type="presParOf" srcId="{F57CF04D-8737-47CB-85C9-873F2AF26FDA}" destId="{C806A387-035A-4A9E-9189-6DE5E534228C}" srcOrd="1" destOrd="0" presId="urn:microsoft.com/office/officeart/2005/8/layout/orgChart1"/>
    <dgm:cxn modelId="{F2BD7149-44D5-4B36-9B96-CE8717101CC3}" type="presParOf" srcId="{C806A387-035A-4A9E-9189-6DE5E534228C}" destId="{54CE3FCA-3DE4-4856-9762-E43BF4223C00}" srcOrd="0" destOrd="0" presId="urn:microsoft.com/office/officeart/2005/8/layout/orgChart1"/>
    <dgm:cxn modelId="{26334FFF-BC2C-4C79-BC03-8FCBB96F9A78}" type="presParOf" srcId="{54CE3FCA-3DE4-4856-9762-E43BF4223C00}" destId="{4833D066-C303-4C1D-B144-3A922D166CC8}" srcOrd="0" destOrd="0" presId="urn:microsoft.com/office/officeart/2005/8/layout/orgChart1"/>
    <dgm:cxn modelId="{62C84ACF-EEB7-44CE-80B1-0F2869057983}" type="presParOf" srcId="{54CE3FCA-3DE4-4856-9762-E43BF4223C00}" destId="{7B597202-3611-41DE-8AE6-93449D934E28}" srcOrd="1" destOrd="0" presId="urn:microsoft.com/office/officeart/2005/8/layout/orgChart1"/>
    <dgm:cxn modelId="{B6D70CF0-AEA7-40F0-8C2C-36E23A9EEBC2}" type="presParOf" srcId="{C806A387-035A-4A9E-9189-6DE5E534228C}" destId="{FAB84AC8-9209-4F37-88FC-6BAF1D5D4603}" srcOrd="1" destOrd="0" presId="urn:microsoft.com/office/officeart/2005/8/layout/orgChart1"/>
    <dgm:cxn modelId="{8E9F3FBB-B6B5-4F1F-BAB9-B091CECEAA8B}" type="presParOf" srcId="{C806A387-035A-4A9E-9189-6DE5E534228C}" destId="{3CE88E15-423F-4656-A5D2-AB3E0E48342B}" srcOrd="2" destOrd="0" presId="urn:microsoft.com/office/officeart/2005/8/layout/orgChart1"/>
    <dgm:cxn modelId="{18CE3F62-36FB-4D20-8C74-7743A2BBF9B1}" type="presParOf" srcId="{F57CF04D-8737-47CB-85C9-873F2AF26FDA}" destId="{E683FE85-B81F-45BC-B31C-C90ED8AEE7CF}" srcOrd="2" destOrd="0" presId="urn:microsoft.com/office/officeart/2005/8/layout/orgChart1"/>
    <dgm:cxn modelId="{B14E0401-968B-47F3-B1ED-47B8F7AD6FD1}" type="presParOf" srcId="{F57CF04D-8737-47CB-85C9-873F2AF26FDA}" destId="{CC3A78CB-41DF-4C3A-9D0A-BEE8A0D5279E}" srcOrd="3" destOrd="0" presId="urn:microsoft.com/office/officeart/2005/8/layout/orgChart1"/>
    <dgm:cxn modelId="{5DA295A5-6385-404A-B9D9-9023276591F4}" type="presParOf" srcId="{CC3A78CB-41DF-4C3A-9D0A-BEE8A0D5279E}" destId="{012D1CE2-5DEA-4C03-9A18-A795EFA0FA61}" srcOrd="0" destOrd="0" presId="urn:microsoft.com/office/officeart/2005/8/layout/orgChart1"/>
    <dgm:cxn modelId="{D8573597-18E8-4C1A-B238-B20C21BFF92E}" type="presParOf" srcId="{012D1CE2-5DEA-4C03-9A18-A795EFA0FA61}" destId="{96EC520F-8EB9-47C8-863B-D177648CC366}" srcOrd="0" destOrd="0" presId="urn:microsoft.com/office/officeart/2005/8/layout/orgChart1"/>
    <dgm:cxn modelId="{495C4BA5-D1EC-4E11-99E2-23F8684520A5}" type="presParOf" srcId="{012D1CE2-5DEA-4C03-9A18-A795EFA0FA61}" destId="{1647CFE1-05D1-493D-BB60-9EB9D0E39B68}" srcOrd="1" destOrd="0" presId="urn:microsoft.com/office/officeart/2005/8/layout/orgChart1"/>
    <dgm:cxn modelId="{82B50A10-4AEE-44A3-8640-566F4413C938}" type="presParOf" srcId="{CC3A78CB-41DF-4C3A-9D0A-BEE8A0D5279E}" destId="{A6CD8EFF-F6EA-41F3-985B-5886B08BD757}" srcOrd="1" destOrd="0" presId="urn:microsoft.com/office/officeart/2005/8/layout/orgChart1"/>
    <dgm:cxn modelId="{49FCD9E6-4DF4-4A3A-ABEA-C6721E7B9D82}" type="presParOf" srcId="{CC3A78CB-41DF-4C3A-9D0A-BEE8A0D5279E}" destId="{96913AE9-BACE-4514-813C-1CCEF7668ACB}" srcOrd="2" destOrd="0" presId="urn:microsoft.com/office/officeart/2005/8/layout/orgChart1"/>
    <dgm:cxn modelId="{E4C3D300-CDD9-4087-8DCE-0061AF52BE9E}" type="presParOf" srcId="{F57CF04D-8737-47CB-85C9-873F2AF26FDA}" destId="{1A784F95-1226-4D64-AA91-143D7B068373}" srcOrd="4" destOrd="0" presId="urn:microsoft.com/office/officeart/2005/8/layout/orgChart1"/>
    <dgm:cxn modelId="{177AB4F0-63F5-483B-B835-EB3A27D13CC7}" type="presParOf" srcId="{F57CF04D-8737-47CB-85C9-873F2AF26FDA}" destId="{B6BD88F6-3A5B-485A-958A-BA4EFB3D2C72}" srcOrd="5" destOrd="0" presId="urn:microsoft.com/office/officeart/2005/8/layout/orgChart1"/>
    <dgm:cxn modelId="{FADA84DD-BD7A-4B2E-B7B4-F24AEF957BD1}" type="presParOf" srcId="{B6BD88F6-3A5B-485A-958A-BA4EFB3D2C72}" destId="{5195EA4E-EBB5-4C55-A21B-28A1744B398B}" srcOrd="0" destOrd="0" presId="urn:microsoft.com/office/officeart/2005/8/layout/orgChart1"/>
    <dgm:cxn modelId="{B14E63FB-320A-4821-B06D-05F3408AE6CD}" type="presParOf" srcId="{5195EA4E-EBB5-4C55-A21B-28A1744B398B}" destId="{60420650-DB3D-4187-B443-C5E8E85B9DBB}" srcOrd="0" destOrd="0" presId="urn:microsoft.com/office/officeart/2005/8/layout/orgChart1"/>
    <dgm:cxn modelId="{F738D132-2EEA-43D1-AA98-CCEC9FE97956}" type="presParOf" srcId="{5195EA4E-EBB5-4C55-A21B-28A1744B398B}" destId="{5683F9DB-1E6E-446F-8A5E-5E8EFC6CC72C}" srcOrd="1" destOrd="0" presId="urn:microsoft.com/office/officeart/2005/8/layout/orgChart1"/>
    <dgm:cxn modelId="{40677663-3ABD-4A6C-A750-BFF990951ADD}" type="presParOf" srcId="{B6BD88F6-3A5B-485A-958A-BA4EFB3D2C72}" destId="{E392D877-F8C3-428D-AF78-D01692021DEA}" srcOrd="1" destOrd="0" presId="urn:microsoft.com/office/officeart/2005/8/layout/orgChart1"/>
    <dgm:cxn modelId="{6A66B6B0-F9ED-4AB8-AB7A-6C089FDA4DD7}" type="presParOf" srcId="{B6BD88F6-3A5B-485A-958A-BA4EFB3D2C72}" destId="{35ECB471-A106-4620-BA76-49FF5DED8BFB}" srcOrd="2" destOrd="0" presId="urn:microsoft.com/office/officeart/2005/8/layout/orgChart1"/>
    <dgm:cxn modelId="{05B4B262-5DE4-4ECD-8D28-98EB7F544EB6}" type="presParOf" srcId="{5DBA928C-072F-4209-94E4-FC5DF4210EF4}" destId="{A5C9AE33-7082-4535-8A72-8DDB5AD31D6F}" srcOrd="2" destOrd="0" presId="urn:microsoft.com/office/officeart/2005/8/layout/orgChart1"/>
    <dgm:cxn modelId="{81F01B20-5C3F-4C6D-94F0-C2991CBF9618}" type="presParOf" srcId="{E3175F14-CCCA-4D2D-BF63-6250A64A1E13}" destId="{33F20A9E-EB45-4D50-BF9D-5877866D75CD}" srcOrd="2" destOrd="0" presId="urn:microsoft.com/office/officeart/2005/8/layout/orgChart1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1E842E-3EDC-43E6-B7A4-6E922E841155}" type="doc">
      <dgm:prSet loTypeId="urn:microsoft.com/office/officeart/2005/8/layout/hierarchy5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2DA3EB-8EAE-41D5-B8BB-9AE2DD4AFD52}">
      <dgm:prSet phldrT="[Текст]" custT="1"/>
      <dgm:spPr>
        <a:noFill/>
        <a:ln>
          <a:noFill/>
        </a:ln>
        <a:effectLst/>
      </dgm:spPr>
      <dgm:t>
        <a:bodyPr/>
        <a:lstStyle/>
        <a:p>
          <a:pPr algn="l"/>
          <a:r>
            <a:rPr lang="ru-RU" sz="3200" b="1" dirty="0"/>
            <a:t>Структура оплаты труда</a:t>
          </a:r>
        </a:p>
      </dgm:t>
    </dgm:pt>
    <dgm:pt modelId="{54228414-06B9-439E-A45E-2AB3C47D70F8}" type="parTrans" cxnId="{F459439B-D9B2-41F3-9F3C-1739E03FEAF8}">
      <dgm:prSet/>
      <dgm:spPr/>
      <dgm:t>
        <a:bodyPr/>
        <a:lstStyle/>
        <a:p>
          <a:pPr algn="l"/>
          <a:endParaRPr lang="ru-RU" sz="3200"/>
        </a:p>
      </dgm:t>
    </dgm:pt>
    <dgm:pt modelId="{B1F6F428-792F-4E79-932D-CE793BB08F05}" type="sibTrans" cxnId="{F459439B-D9B2-41F3-9F3C-1739E03FEAF8}">
      <dgm:prSet/>
      <dgm:spPr/>
      <dgm:t>
        <a:bodyPr/>
        <a:lstStyle/>
        <a:p>
          <a:pPr algn="l"/>
          <a:endParaRPr lang="ru-RU" sz="3200"/>
        </a:p>
      </dgm:t>
    </dgm:pt>
    <dgm:pt modelId="{381BCCB3-0005-4CDC-B59A-A1C09ADC6161}" type="asst">
      <dgm:prSet phldrT="[Текст]" custT="1"/>
      <dgm:spPr>
        <a:noFill/>
        <a:ln>
          <a:noFill/>
        </a:ln>
        <a:effectLst/>
      </dgm:spPr>
      <dgm:t>
        <a:bodyPr/>
        <a:lstStyle/>
        <a:p>
          <a:pPr marL="714375" indent="0" algn="l"/>
          <a:r>
            <a:rPr lang="ru-RU" sz="3200" dirty="0"/>
            <a:t>Гарантированная оплата труда</a:t>
          </a:r>
        </a:p>
      </dgm:t>
    </dgm:pt>
    <dgm:pt modelId="{CACF8843-42B0-452F-90EC-DBE464D3067E}" type="parTrans" cxnId="{0CF4A7B0-7D7C-4E20-91F3-5D0BADD3FA63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3200" dirty="0"/>
        </a:p>
      </dgm:t>
    </dgm:pt>
    <dgm:pt modelId="{E536C6BD-4A24-4658-A639-FEB2FD7386AA}" type="sibTrans" cxnId="{0CF4A7B0-7D7C-4E20-91F3-5D0BADD3FA63}">
      <dgm:prSet/>
      <dgm:spPr/>
      <dgm:t>
        <a:bodyPr/>
        <a:lstStyle/>
        <a:p>
          <a:pPr algn="l"/>
          <a:endParaRPr lang="ru-RU" sz="3200"/>
        </a:p>
      </dgm:t>
    </dgm:pt>
    <dgm:pt modelId="{A5B2B183-9C85-42C9-B142-088F796F1F09}">
      <dgm:prSet phldrT="[Текст]" custT="1"/>
      <dgm:spPr>
        <a:ln>
          <a:noFill/>
        </a:ln>
        <a:effectLst/>
      </dgm:spPr>
      <dgm:t>
        <a:bodyPr/>
        <a:lstStyle/>
        <a:p>
          <a:pPr marL="714375" indent="0" algn="l"/>
          <a:r>
            <a:rPr lang="ru-RU" sz="3200" dirty="0"/>
            <a:t>Компенсации  за увеличение объема работ при возложении административных обязанностей</a:t>
          </a:r>
        </a:p>
      </dgm:t>
    </dgm:pt>
    <dgm:pt modelId="{3B227E6E-A0DC-4E3F-B99B-F806606337EE}" type="parTrans" cxnId="{FFA10728-BE68-4C92-90BB-F01C831FD6D8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3200" dirty="0"/>
        </a:p>
      </dgm:t>
    </dgm:pt>
    <dgm:pt modelId="{E8119139-6823-4776-9EC5-22127E9EF273}" type="sibTrans" cxnId="{FFA10728-BE68-4C92-90BB-F01C831FD6D8}">
      <dgm:prSet/>
      <dgm:spPr/>
      <dgm:t>
        <a:bodyPr/>
        <a:lstStyle/>
        <a:p>
          <a:pPr algn="l"/>
          <a:endParaRPr lang="ru-RU" sz="3200"/>
        </a:p>
      </dgm:t>
    </dgm:pt>
    <dgm:pt modelId="{16430B6B-124D-4D7C-871E-6202C69F8485}">
      <dgm:prSet phldrT="[Текст]" custT="1"/>
      <dgm:spPr>
        <a:ln>
          <a:noFill/>
        </a:ln>
        <a:effectLst/>
      </dgm:spPr>
      <dgm:t>
        <a:bodyPr/>
        <a:lstStyle/>
        <a:p>
          <a:pPr marL="803275" indent="-88900" algn="l"/>
          <a:r>
            <a:rPr lang="ru-RU" sz="3200" dirty="0"/>
            <a:t>Доплаты руководителям структурных подразделений и их заместителям</a:t>
          </a:r>
        </a:p>
      </dgm:t>
    </dgm:pt>
    <dgm:pt modelId="{F9903E33-586A-4E41-8202-22081B922F77}" type="parTrans" cxnId="{C1B33DB4-0344-40CE-A388-FE64D2BA305B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3200" dirty="0"/>
        </a:p>
      </dgm:t>
    </dgm:pt>
    <dgm:pt modelId="{CCDFBA3E-B907-4F30-A92B-F326ABBEA239}" type="sibTrans" cxnId="{C1B33DB4-0344-40CE-A388-FE64D2BA305B}">
      <dgm:prSet/>
      <dgm:spPr/>
      <dgm:t>
        <a:bodyPr/>
        <a:lstStyle/>
        <a:p>
          <a:pPr algn="l"/>
          <a:endParaRPr lang="ru-RU" sz="3200"/>
        </a:p>
      </dgm:t>
    </dgm:pt>
    <dgm:pt modelId="{C2AB98EF-7251-4ACF-95CF-10467120239D}">
      <dgm:prSet phldrT="[Текст]" custT="1"/>
      <dgm:spPr>
        <a:ln>
          <a:noFill/>
        </a:ln>
        <a:effectLst/>
      </dgm:spPr>
      <dgm:t>
        <a:bodyPr/>
        <a:lstStyle/>
        <a:p>
          <a:pPr marL="714375" indent="0" algn="l"/>
          <a:endParaRPr lang="ru-RU" sz="3200" dirty="0"/>
        </a:p>
        <a:p>
          <a:pPr marL="714375" indent="0" algn="l"/>
          <a:r>
            <a:rPr lang="ru-RU" sz="3200" dirty="0"/>
            <a:t>Стимулирование академической активности</a:t>
          </a:r>
        </a:p>
      </dgm:t>
    </dgm:pt>
    <dgm:pt modelId="{1EA7E439-20D7-4453-9237-706ACAEC4477}" type="parTrans" cxnId="{8CE9476D-3E6F-4EDA-B887-0486199AA6BE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3200" dirty="0"/>
        </a:p>
      </dgm:t>
    </dgm:pt>
    <dgm:pt modelId="{34ADFAA1-C554-4A5E-A88C-E0842ED79470}" type="sibTrans" cxnId="{8CE9476D-3E6F-4EDA-B887-0486199AA6BE}">
      <dgm:prSet/>
      <dgm:spPr/>
      <dgm:t>
        <a:bodyPr/>
        <a:lstStyle/>
        <a:p>
          <a:pPr algn="l"/>
          <a:endParaRPr lang="ru-RU" sz="3200"/>
        </a:p>
      </dgm:t>
    </dgm:pt>
    <dgm:pt modelId="{E4E94E78-EACC-45E2-9B8A-9DFF0BE0A1EE}">
      <dgm:prSet phldrT="[Текст]" custT="1"/>
      <dgm:spPr>
        <a:ln>
          <a:noFill/>
        </a:ln>
        <a:effectLst/>
      </dgm:spPr>
      <dgm:t>
        <a:bodyPr/>
        <a:lstStyle/>
        <a:p>
          <a:pPr marL="714375" indent="0" algn="l"/>
          <a:r>
            <a:rPr lang="ru-RU" sz="3200" dirty="0"/>
            <a:t>Доплаты академическим руководителям образовательных программ, аспирантских школ</a:t>
          </a:r>
        </a:p>
      </dgm:t>
    </dgm:pt>
    <dgm:pt modelId="{4E891985-196C-4E47-AEB0-073E182F6328}" type="parTrans" cxnId="{A2066F83-C8C9-4481-8BC5-B06899A49234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3200" dirty="0"/>
        </a:p>
      </dgm:t>
    </dgm:pt>
    <dgm:pt modelId="{9DCA437F-A3D7-4C4B-A6B1-ADB579253330}" type="sibTrans" cxnId="{A2066F83-C8C9-4481-8BC5-B06899A49234}">
      <dgm:prSet/>
      <dgm:spPr/>
      <dgm:t>
        <a:bodyPr/>
        <a:lstStyle/>
        <a:p>
          <a:pPr algn="l"/>
          <a:endParaRPr lang="ru-RU" sz="3200"/>
        </a:p>
      </dgm:t>
    </dgm:pt>
    <dgm:pt modelId="{0B48C553-239E-4E4E-AAD9-5E2E9925685B}">
      <dgm:prSet phldrT="[Текст]" custT="1"/>
      <dgm:spPr>
        <a:ln>
          <a:noFill/>
        </a:ln>
        <a:effectLst/>
      </dgm:spPr>
      <dgm:t>
        <a:bodyPr/>
        <a:lstStyle/>
        <a:p>
          <a:pPr marL="714375" indent="0" algn="l"/>
          <a:r>
            <a:rPr lang="ru-RU" sz="3200" dirty="0"/>
            <a:t>ППС и тьюторы: надбавки лучшим преподавателям</a:t>
          </a:r>
        </a:p>
      </dgm:t>
    </dgm:pt>
    <dgm:pt modelId="{85177A91-F031-4EB5-8EC0-059892A84E36}" type="parTrans" cxnId="{FAB6F20E-C7EF-4D23-BDFA-ECF4D445D40F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ru-RU" sz="3200" dirty="0"/>
        </a:p>
      </dgm:t>
    </dgm:pt>
    <dgm:pt modelId="{1DD948E6-5634-4FE3-BA9D-EFBC283D24CE}" type="sibTrans" cxnId="{FAB6F20E-C7EF-4D23-BDFA-ECF4D445D40F}">
      <dgm:prSet/>
      <dgm:spPr/>
      <dgm:t>
        <a:bodyPr/>
        <a:lstStyle/>
        <a:p>
          <a:pPr algn="l"/>
          <a:endParaRPr lang="ru-RU" sz="3200"/>
        </a:p>
      </dgm:t>
    </dgm:pt>
    <dgm:pt modelId="{89FD1CB6-5053-45F0-8666-FEC2D15F66D0}">
      <dgm:prSet phldrT="[Текст]" custT="1"/>
      <dgm:spPr>
        <a:ln>
          <a:noFill/>
        </a:ln>
        <a:effectLst/>
      </dgm:spPr>
      <dgm:t>
        <a:bodyPr/>
        <a:lstStyle/>
        <a:p>
          <a:pPr marL="623888" indent="0" algn="l"/>
          <a:endParaRPr lang="ru-RU" sz="3200" dirty="0"/>
        </a:p>
        <a:p>
          <a:pPr marL="623888" indent="0" algn="l"/>
          <a:r>
            <a:rPr lang="ru-RU" sz="3200" dirty="0"/>
            <a:t>ППС и НР, выполняющие преподавательскую нагрузку: академические надбавки, надбавки за подготовку и сопровождение он-</a:t>
          </a:r>
          <a:r>
            <a:rPr lang="ru-RU" sz="3200" dirty="0" err="1"/>
            <a:t>лайн</a:t>
          </a:r>
          <a:r>
            <a:rPr lang="ru-RU" sz="3200" dirty="0"/>
            <a:t> </a:t>
          </a:r>
          <a:r>
            <a:rPr lang="ru-RU" sz="3200" dirty="0" smtClean="0"/>
            <a:t>и </a:t>
          </a:r>
          <a:r>
            <a:rPr lang="ru-RU" sz="3200" dirty="0" err="1" smtClean="0"/>
            <a:t>межкампусных</a:t>
          </a:r>
          <a:r>
            <a:rPr lang="ru-RU" sz="3200" dirty="0" smtClean="0"/>
            <a:t> курсов</a:t>
          </a:r>
          <a:endParaRPr lang="ru-RU" sz="3200" dirty="0"/>
        </a:p>
      </dgm:t>
    </dgm:pt>
    <dgm:pt modelId="{1B1E048B-0046-4FB3-B6FA-745F5C0F7269}" type="parTrans" cxnId="{DD246BF5-EE46-45B6-8FFA-CE9443FE5350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ru-RU" sz="3200" dirty="0"/>
        </a:p>
      </dgm:t>
    </dgm:pt>
    <dgm:pt modelId="{4F23DD53-3CA0-48DA-ADCE-6B44E9B1E4C6}" type="sibTrans" cxnId="{DD246BF5-EE46-45B6-8FFA-CE9443FE5350}">
      <dgm:prSet/>
      <dgm:spPr/>
      <dgm:t>
        <a:bodyPr/>
        <a:lstStyle/>
        <a:p>
          <a:pPr algn="l"/>
          <a:endParaRPr lang="ru-RU" sz="3200"/>
        </a:p>
      </dgm:t>
    </dgm:pt>
    <dgm:pt modelId="{429519CC-34D3-4657-B424-C597AEB95943}">
      <dgm:prSet phldrT="[Текст]" custT="1"/>
      <dgm:spPr>
        <a:ln>
          <a:noFill/>
        </a:ln>
        <a:effectLst/>
      </dgm:spPr>
      <dgm:t>
        <a:bodyPr/>
        <a:lstStyle/>
        <a:p>
          <a:pPr marL="714375" indent="0" algn="l"/>
          <a:endParaRPr lang="ru-RU" sz="3200" dirty="0"/>
        </a:p>
        <a:p>
          <a:pPr marL="714375" indent="0" algn="l"/>
          <a:r>
            <a:rPr lang="ru-RU" sz="3200" dirty="0"/>
            <a:t>ППС и НР: стартовые гранты кадрового резерва</a:t>
          </a:r>
        </a:p>
      </dgm:t>
    </dgm:pt>
    <dgm:pt modelId="{66DEF98D-8961-4E14-85FD-83E5E72BA745}" type="parTrans" cxnId="{D58E73FA-1AD3-483B-BD8C-F1DBD2E6CD47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ru-RU" sz="3200" dirty="0"/>
        </a:p>
      </dgm:t>
    </dgm:pt>
    <dgm:pt modelId="{80DB5CB5-DFC0-44F6-93C2-2F0963E4CF11}" type="sibTrans" cxnId="{D58E73FA-1AD3-483B-BD8C-F1DBD2E6CD47}">
      <dgm:prSet/>
      <dgm:spPr/>
      <dgm:t>
        <a:bodyPr/>
        <a:lstStyle/>
        <a:p>
          <a:pPr algn="l"/>
          <a:endParaRPr lang="ru-RU" sz="3200"/>
        </a:p>
      </dgm:t>
    </dgm:pt>
    <dgm:pt modelId="{11B5072B-7348-4A62-ACD3-11BFCC8FB106}">
      <dgm:prSet phldrT="[Текст]" custT="1"/>
      <dgm:spPr>
        <a:ln>
          <a:noFill/>
        </a:ln>
        <a:effectLst/>
      </dgm:spPr>
      <dgm:t>
        <a:bodyPr/>
        <a:lstStyle/>
        <a:p>
          <a:pPr marL="177800" indent="0" algn="l"/>
          <a:r>
            <a:rPr lang="ru-RU" sz="3200" dirty="0"/>
            <a:t>Прочие стимулирующие надбавки</a:t>
          </a:r>
        </a:p>
      </dgm:t>
    </dgm:pt>
    <dgm:pt modelId="{C4F35F51-0443-45F8-8E8D-AD61EB5AC69E}" type="parTrans" cxnId="{ED69E96A-B178-432D-894C-5082EE0E8751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3200" dirty="0"/>
        </a:p>
      </dgm:t>
    </dgm:pt>
    <dgm:pt modelId="{812B5DCD-91D2-4738-BB58-350983C52990}" type="sibTrans" cxnId="{ED69E96A-B178-432D-894C-5082EE0E8751}">
      <dgm:prSet/>
      <dgm:spPr/>
      <dgm:t>
        <a:bodyPr/>
        <a:lstStyle/>
        <a:p>
          <a:pPr algn="l"/>
          <a:endParaRPr lang="ru-RU" sz="3200"/>
        </a:p>
      </dgm:t>
    </dgm:pt>
    <dgm:pt modelId="{DE3BA728-68D7-4F46-B8E1-D9C66E56981A}">
      <dgm:prSet phldrT="[Текст]" custT="1"/>
      <dgm:spPr>
        <a:ln>
          <a:noFill/>
        </a:ln>
        <a:effectLst/>
      </dgm:spPr>
      <dgm:t>
        <a:bodyPr/>
        <a:lstStyle/>
        <a:p>
          <a:pPr marL="714375" indent="0" algn="l"/>
          <a:r>
            <a:rPr lang="ru-RU" sz="3200" dirty="0"/>
            <a:t>За интенсивность и </a:t>
          </a:r>
          <a:r>
            <a:rPr lang="ru-RU" sz="3200" dirty="0" smtClean="0"/>
            <a:t>качество выполняемых работ</a:t>
          </a:r>
          <a:endParaRPr lang="ru-RU" sz="3200" dirty="0"/>
        </a:p>
      </dgm:t>
    </dgm:pt>
    <dgm:pt modelId="{A27EF934-8C71-43F3-89D4-B1C0F7E6DDBC}" type="parTrans" cxnId="{4D76CA10-F1EA-453F-8C04-A71FE0347746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3200"/>
        </a:p>
      </dgm:t>
    </dgm:pt>
    <dgm:pt modelId="{E2BC443F-D57A-451A-A0DA-F78C8B7F2B9E}" type="sibTrans" cxnId="{4D76CA10-F1EA-453F-8C04-A71FE0347746}">
      <dgm:prSet/>
      <dgm:spPr/>
      <dgm:t>
        <a:bodyPr/>
        <a:lstStyle/>
        <a:p>
          <a:pPr algn="l"/>
          <a:endParaRPr lang="ru-RU" sz="3200"/>
        </a:p>
      </dgm:t>
    </dgm:pt>
    <dgm:pt modelId="{06C4BE7B-47B6-49B5-8088-BD956ACBF67E}">
      <dgm:prSet phldrT="[Текст]" custT="1"/>
      <dgm:spPr>
        <a:ln>
          <a:noFill/>
        </a:ln>
        <a:effectLst/>
      </dgm:spPr>
      <dgm:t>
        <a:bodyPr/>
        <a:lstStyle/>
        <a:p>
          <a:pPr marL="623888" indent="0" algn="l"/>
          <a:r>
            <a:rPr lang="ru-RU" sz="3200" dirty="0"/>
            <a:t>Премиальные выплаты</a:t>
          </a:r>
        </a:p>
      </dgm:t>
    </dgm:pt>
    <dgm:pt modelId="{A65601A7-C699-43F1-B782-FF2E46923A0C}" type="parTrans" cxnId="{4A6F535E-DA21-47E8-9090-3566FEFC82E6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3200"/>
        </a:p>
      </dgm:t>
    </dgm:pt>
    <dgm:pt modelId="{DEE8B603-4417-412E-8D42-BA5C1602D9A8}" type="sibTrans" cxnId="{4A6F535E-DA21-47E8-9090-3566FEFC82E6}">
      <dgm:prSet/>
      <dgm:spPr/>
      <dgm:t>
        <a:bodyPr/>
        <a:lstStyle/>
        <a:p>
          <a:pPr algn="l"/>
          <a:endParaRPr lang="ru-RU" sz="3200"/>
        </a:p>
      </dgm:t>
    </dgm:pt>
    <dgm:pt modelId="{43E159B6-C7D7-419B-96D6-D712C2CC072C}">
      <dgm:prSet phldrT="[Текст]" custT="1"/>
      <dgm:spPr>
        <a:ln>
          <a:noFill/>
        </a:ln>
        <a:effectLst/>
      </dgm:spPr>
      <dgm:t>
        <a:bodyPr/>
        <a:lstStyle/>
        <a:p>
          <a:pPr marL="714375" indent="0" algn="l"/>
          <a:r>
            <a:rPr lang="ru-RU" sz="3200" dirty="0"/>
            <a:t>Выплаты НР за выполнение научно-исследовательских работ по контрактам</a:t>
          </a:r>
        </a:p>
      </dgm:t>
    </dgm:pt>
    <dgm:pt modelId="{4BACEC79-4094-49EF-B37D-A055B22FB469}" type="parTrans" cxnId="{B60D601F-4479-49F7-8E9F-2C2FF9A80656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/>
          <a:endParaRPr lang="ru-RU" sz="3200"/>
        </a:p>
      </dgm:t>
    </dgm:pt>
    <dgm:pt modelId="{5F909C28-A53F-427A-879A-A05C0FE77D51}" type="sibTrans" cxnId="{B60D601F-4479-49F7-8E9F-2C2FF9A80656}">
      <dgm:prSet/>
      <dgm:spPr/>
      <dgm:t>
        <a:bodyPr/>
        <a:lstStyle/>
        <a:p>
          <a:pPr algn="l"/>
          <a:endParaRPr lang="ru-RU" sz="3200"/>
        </a:p>
      </dgm:t>
    </dgm:pt>
    <dgm:pt modelId="{0B1532A1-2D4B-488C-8DF5-7935237B51E2}" type="pres">
      <dgm:prSet presAssocID="{EB1E842E-3EDC-43E6-B7A4-6E922E84115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318BD-9D22-46AB-8757-7E8152E28160}" type="pres">
      <dgm:prSet presAssocID="{EB1E842E-3EDC-43E6-B7A4-6E922E841155}" presName="hierFlow" presStyleCnt="0"/>
      <dgm:spPr/>
    </dgm:pt>
    <dgm:pt modelId="{23D60679-3B04-4D95-8BB7-B184B895C6B7}" type="pres">
      <dgm:prSet presAssocID="{EB1E842E-3EDC-43E6-B7A4-6E922E84115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5BF54F-0E7D-4262-B9E0-6DE3D1D7099F}" type="pres">
      <dgm:prSet presAssocID="{B52DA3EB-8EAE-41D5-B8BB-9AE2DD4AFD52}" presName="Name17" presStyleCnt="0"/>
      <dgm:spPr/>
    </dgm:pt>
    <dgm:pt modelId="{FFE8C7E1-1FA8-41B9-86D1-F0857A6C0006}" type="pres">
      <dgm:prSet presAssocID="{B52DA3EB-8EAE-41D5-B8BB-9AE2DD4AFD52}" presName="level1Shape" presStyleLbl="node0" presStyleIdx="0" presStyleCnt="1" custScaleX="109131" custScaleY="209242" custLinFactNeighborX="-90837" custLinFactNeighborY="-1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8B8026-A92D-41BD-967A-074C4830C656}" type="pres">
      <dgm:prSet presAssocID="{B52DA3EB-8EAE-41D5-B8BB-9AE2DD4AFD52}" presName="hierChild2" presStyleCnt="0"/>
      <dgm:spPr/>
    </dgm:pt>
    <dgm:pt modelId="{ABC22194-EB52-4794-9A0B-B408185A9E4D}" type="pres">
      <dgm:prSet presAssocID="{CACF8843-42B0-452F-90EC-DBE464D3067E}" presName="Name25" presStyleLbl="parChTrans1D2" presStyleIdx="0" presStyleCnt="4"/>
      <dgm:spPr/>
      <dgm:t>
        <a:bodyPr/>
        <a:lstStyle/>
        <a:p>
          <a:endParaRPr lang="ru-RU"/>
        </a:p>
      </dgm:t>
    </dgm:pt>
    <dgm:pt modelId="{1545860C-229C-42BE-A14C-92202999E90E}" type="pres">
      <dgm:prSet presAssocID="{CACF8843-42B0-452F-90EC-DBE464D3067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56242CA-E3DA-4B5C-B8E3-ED8EC42AE276}" type="pres">
      <dgm:prSet presAssocID="{381BCCB3-0005-4CDC-B59A-A1C09ADC6161}" presName="Name30" presStyleCnt="0"/>
      <dgm:spPr/>
    </dgm:pt>
    <dgm:pt modelId="{08017C1E-E5E8-4F0F-BF9E-0D224C96E85C}" type="pres">
      <dgm:prSet presAssocID="{381BCCB3-0005-4CDC-B59A-A1C09ADC6161}" presName="level2Shape" presStyleLbl="asst1" presStyleIdx="0" presStyleCnt="1" custScaleX="236497" custLinFactNeighborX="-35656" custLinFactNeighborY="-232"/>
      <dgm:spPr/>
      <dgm:t>
        <a:bodyPr/>
        <a:lstStyle/>
        <a:p>
          <a:endParaRPr lang="ru-RU"/>
        </a:p>
      </dgm:t>
    </dgm:pt>
    <dgm:pt modelId="{CF38E955-ABDD-4B03-8709-619FBE5E722A}" type="pres">
      <dgm:prSet presAssocID="{381BCCB3-0005-4CDC-B59A-A1C09ADC6161}" presName="hierChild3" presStyleCnt="0"/>
      <dgm:spPr/>
    </dgm:pt>
    <dgm:pt modelId="{D1F0484A-8938-4F6F-A1F9-58B14D04A334}" type="pres">
      <dgm:prSet presAssocID="{3B227E6E-A0DC-4E3F-B99B-F806606337EE}" presName="Name25" presStyleLbl="parChTrans1D2" presStyleIdx="1" presStyleCnt="4"/>
      <dgm:spPr/>
      <dgm:t>
        <a:bodyPr/>
        <a:lstStyle/>
        <a:p>
          <a:endParaRPr lang="ru-RU"/>
        </a:p>
      </dgm:t>
    </dgm:pt>
    <dgm:pt modelId="{078E48C2-7034-4318-A11E-66F302059B10}" type="pres">
      <dgm:prSet presAssocID="{3B227E6E-A0DC-4E3F-B99B-F806606337E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4F8B14B-A16B-4EC1-9C04-4D3B026B0F48}" type="pres">
      <dgm:prSet presAssocID="{A5B2B183-9C85-42C9-B142-088F796F1F09}" presName="Name30" presStyleCnt="0"/>
      <dgm:spPr/>
    </dgm:pt>
    <dgm:pt modelId="{F2804E05-24B7-4EAA-9CB8-67EF5F4CB336}" type="pres">
      <dgm:prSet presAssocID="{A5B2B183-9C85-42C9-B142-088F796F1F09}" presName="level2Shape" presStyleLbl="node2" presStyleIdx="0" presStyleCnt="3" custScaleX="240444" custScaleY="264284" custLinFactNeighborX="-37508" custLinFactNeighborY="74425"/>
      <dgm:spPr/>
      <dgm:t>
        <a:bodyPr/>
        <a:lstStyle/>
        <a:p>
          <a:endParaRPr lang="ru-RU"/>
        </a:p>
      </dgm:t>
    </dgm:pt>
    <dgm:pt modelId="{790A0AE2-585E-426F-870A-D3D3B87B2EA0}" type="pres">
      <dgm:prSet presAssocID="{A5B2B183-9C85-42C9-B142-088F796F1F09}" presName="hierChild3" presStyleCnt="0"/>
      <dgm:spPr/>
    </dgm:pt>
    <dgm:pt modelId="{B07D2EC7-B6D7-4B46-84BF-584306EB57B1}" type="pres">
      <dgm:prSet presAssocID="{F9903E33-586A-4E41-8202-22081B922F77}" presName="Name25" presStyleLbl="parChTrans1D3" presStyleIdx="0" presStyleCnt="8"/>
      <dgm:spPr/>
      <dgm:t>
        <a:bodyPr/>
        <a:lstStyle/>
        <a:p>
          <a:endParaRPr lang="ru-RU"/>
        </a:p>
      </dgm:t>
    </dgm:pt>
    <dgm:pt modelId="{38D7019E-2609-44A6-933E-4572AC5482B9}" type="pres">
      <dgm:prSet presAssocID="{F9903E33-586A-4E41-8202-22081B922F77}" presName="connTx" presStyleLbl="parChTrans1D3" presStyleIdx="0" presStyleCnt="8"/>
      <dgm:spPr/>
      <dgm:t>
        <a:bodyPr/>
        <a:lstStyle/>
        <a:p>
          <a:endParaRPr lang="ru-RU"/>
        </a:p>
      </dgm:t>
    </dgm:pt>
    <dgm:pt modelId="{0B697BFF-C278-41E9-960C-64FB0D3B87DF}" type="pres">
      <dgm:prSet presAssocID="{16430B6B-124D-4D7C-871E-6202C69F8485}" presName="Name30" presStyleCnt="0"/>
      <dgm:spPr/>
    </dgm:pt>
    <dgm:pt modelId="{D36A42A6-32DB-4D35-8EE5-3E13A49BCD42}" type="pres">
      <dgm:prSet presAssocID="{16430B6B-124D-4D7C-871E-6202C69F8485}" presName="level2Shape" presStyleLbl="node3" presStyleIdx="0" presStyleCnt="8" custScaleX="446828" custScaleY="113488" custLinFactNeighborX="3803" custLinFactNeighborY="-65389"/>
      <dgm:spPr/>
      <dgm:t>
        <a:bodyPr/>
        <a:lstStyle/>
        <a:p>
          <a:endParaRPr lang="ru-RU"/>
        </a:p>
      </dgm:t>
    </dgm:pt>
    <dgm:pt modelId="{0D01BB96-B729-41F5-B7B7-FB65220F8372}" type="pres">
      <dgm:prSet presAssocID="{16430B6B-124D-4D7C-871E-6202C69F8485}" presName="hierChild3" presStyleCnt="0"/>
      <dgm:spPr/>
    </dgm:pt>
    <dgm:pt modelId="{4E7D4C8D-AC4A-4C9A-8DCB-5F20828535B2}" type="pres">
      <dgm:prSet presAssocID="{4E891985-196C-4E47-AEB0-073E182F6328}" presName="Name25" presStyleLbl="parChTrans1D3" presStyleIdx="1" presStyleCnt="8"/>
      <dgm:spPr/>
      <dgm:t>
        <a:bodyPr/>
        <a:lstStyle/>
        <a:p>
          <a:endParaRPr lang="ru-RU"/>
        </a:p>
      </dgm:t>
    </dgm:pt>
    <dgm:pt modelId="{EDA3EAF8-581F-4F71-9786-8FCA8384B564}" type="pres">
      <dgm:prSet presAssocID="{4E891985-196C-4E47-AEB0-073E182F6328}" presName="connTx" presStyleLbl="parChTrans1D3" presStyleIdx="1" presStyleCnt="8"/>
      <dgm:spPr/>
      <dgm:t>
        <a:bodyPr/>
        <a:lstStyle/>
        <a:p>
          <a:endParaRPr lang="ru-RU"/>
        </a:p>
      </dgm:t>
    </dgm:pt>
    <dgm:pt modelId="{873B4159-8279-44CD-B446-021CB0162BCB}" type="pres">
      <dgm:prSet presAssocID="{E4E94E78-EACC-45E2-9B8A-9DFF0BE0A1EE}" presName="Name30" presStyleCnt="0"/>
      <dgm:spPr/>
    </dgm:pt>
    <dgm:pt modelId="{2AE4A97E-B3BE-460B-8C0E-322E85A3CD1B}" type="pres">
      <dgm:prSet presAssocID="{E4E94E78-EACC-45E2-9B8A-9DFF0BE0A1EE}" presName="level2Shape" presStyleLbl="node3" presStyleIdx="1" presStyleCnt="8" custScaleX="448806" custScaleY="118435" custLinFactNeighborX="3803" custLinFactNeighborY="-36141"/>
      <dgm:spPr/>
      <dgm:t>
        <a:bodyPr/>
        <a:lstStyle/>
        <a:p>
          <a:endParaRPr lang="ru-RU"/>
        </a:p>
      </dgm:t>
    </dgm:pt>
    <dgm:pt modelId="{42B677AD-2E1D-4D11-AF87-E4368C82E2F9}" type="pres">
      <dgm:prSet presAssocID="{E4E94E78-EACC-45E2-9B8A-9DFF0BE0A1EE}" presName="hierChild3" presStyleCnt="0"/>
      <dgm:spPr/>
    </dgm:pt>
    <dgm:pt modelId="{5D48BD5F-C39F-4ED3-82E8-C91718D38C51}" type="pres">
      <dgm:prSet presAssocID="{1EA7E439-20D7-4453-9237-706ACAEC4477}" presName="Name25" presStyleLbl="parChTrans1D2" presStyleIdx="2" presStyleCnt="4"/>
      <dgm:spPr/>
      <dgm:t>
        <a:bodyPr/>
        <a:lstStyle/>
        <a:p>
          <a:endParaRPr lang="ru-RU"/>
        </a:p>
      </dgm:t>
    </dgm:pt>
    <dgm:pt modelId="{5CF062A6-3F65-4C0A-BB69-47DDCA9947D8}" type="pres">
      <dgm:prSet presAssocID="{1EA7E439-20D7-4453-9237-706ACAEC447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1E95992-AEC3-44D1-8410-F3DD00F277B7}" type="pres">
      <dgm:prSet presAssocID="{C2AB98EF-7251-4ACF-95CF-10467120239D}" presName="Name30" presStyleCnt="0"/>
      <dgm:spPr/>
    </dgm:pt>
    <dgm:pt modelId="{646C2C2E-B9CC-4A83-AFE0-DC1C08FF7E8C}" type="pres">
      <dgm:prSet presAssocID="{C2AB98EF-7251-4ACF-95CF-10467120239D}" presName="level2Shape" presStyleLbl="node2" presStyleIdx="1" presStyleCnt="3" custScaleX="233925" custScaleY="194733" custLinFactNeighborX="-34435" custLinFactNeighborY="12950"/>
      <dgm:spPr/>
      <dgm:t>
        <a:bodyPr/>
        <a:lstStyle/>
        <a:p>
          <a:endParaRPr lang="ru-RU"/>
        </a:p>
      </dgm:t>
    </dgm:pt>
    <dgm:pt modelId="{33781071-F240-41DA-8B32-1320CB3E0D16}" type="pres">
      <dgm:prSet presAssocID="{C2AB98EF-7251-4ACF-95CF-10467120239D}" presName="hierChild3" presStyleCnt="0"/>
      <dgm:spPr/>
    </dgm:pt>
    <dgm:pt modelId="{6AED423F-8468-4CBC-B47D-300093D6689A}" type="pres">
      <dgm:prSet presAssocID="{85177A91-F031-4EB5-8EC0-059892A84E36}" presName="Name25" presStyleLbl="parChTrans1D3" presStyleIdx="2" presStyleCnt="8"/>
      <dgm:spPr/>
      <dgm:t>
        <a:bodyPr/>
        <a:lstStyle/>
        <a:p>
          <a:endParaRPr lang="ru-RU"/>
        </a:p>
      </dgm:t>
    </dgm:pt>
    <dgm:pt modelId="{6A5C2EA4-E8E6-439B-8E4B-7AFAFEB8C7C0}" type="pres">
      <dgm:prSet presAssocID="{85177A91-F031-4EB5-8EC0-059892A84E36}" presName="connTx" presStyleLbl="parChTrans1D3" presStyleIdx="2" presStyleCnt="8"/>
      <dgm:spPr/>
      <dgm:t>
        <a:bodyPr/>
        <a:lstStyle/>
        <a:p>
          <a:endParaRPr lang="ru-RU"/>
        </a:p>
      </dgm:t>
    </dgm:pt>
    <dgm:pt modelId="{01149226-B546-4571-8EA2-0C8DAC6D84A5}" type="pres">
      <dgm:prSet presAssocID="{0B48C553-239E-4E4E-AAD9-5E2E9925685B}" presName="Name30" presStyleCnt="0"/>
      <dgm:spPr/>
    </dgm:pt>
    <dgm:pt modelId="{5F098809-105C-4BA5-B114-A417BA11C48F}" type="pres">
      <dgm:prSet presAssocID="{0B48C553-239E-4E4E-AAD9-5E2E9925685B}" presName="level2Shape" presStyleLbl="node3" presStyleIdx="2" presStyleCnt="8" custScaleX="625936" custLinFactNeighborX="8761" custLinFactNeighborY="-11075"/>
      <dgm:spPr/>
      <dgm:t>
        <a:bodyPr/>
        <a:lstStyle/>
        <a:p>
          <a:endParaRPr lang="ru-RU"/>
        </a:p>
      </dgm:t>
    </dgm:pt>
    <dgm:pt modelId="{3393BF68-A21A-4EA6-A508-58721991B9D2}" type="pres">
      <dgm:prSet presAssocID="{0B48C553-239E-4E4E-AAD9-5E2E9925685B}" presName="hierChild3" presStyleCnt="0"/>
      <dgm:spPr/>
    </dgm:pt>
    <dgm:pt modelId="{194688CC-2DFF-408C-8405-B0A5F8F606BB}" type="pres">
      <dgm:prSet presAssocID="{1B1E048B-0046-4FB3-B6FA-745F5C0F7269}" presName="Name25" presStyleLbl="parChTrans1D3" presStyleIdx="3" presStyleCnt="8"/>
      <dgm:spPr/>
      <dgm:t>
        <a:bodyPr/>
        <a:lstStyle/>
        <a:p>
          <a:endParaRPr lang="ru-RU"/>
        </a:p>
      </dgm:t>
    </dgm:pt>
    <dgm:pt modelId="{BD7D1174-C1BD-495C-BF9A-A659020906A2}" type="pres">
      <dgm:prSet presAssocID="{1B1E048B-0046-4FB3-B6FA-745F5C0F7269}" presName="connTx" presStyleLbl="parChTrans1D3" presStyleIdx="3" presStyleCnt="8"/>
      <dgm:spPr/>
      <dgm:t>
        <a:bodyPr/>
        <a:lstStyle/>
        <a:p>
          <a:endParaRPr lang="ru-RU"/>
        </a:p>
      </dgm:t>
    </dgm:pt>
    <dgm:pt modelId="{E8BEF125-6A38-44BE-9C2C-0ADFC7B3C3E4}" type="pres">
      <dgm:prSet presAssocID="{89FD1CB6-5053-45F0-8666-FEC2D15F66D0}" presName="Name30" presStyleCnt="0"/>
      <dgm:spPr/>
    </dgm:pt>
    <dgm:pt modelId="{915A9664-4028-457C-A74C-4D2C6CB6C765}" type="pres">
      <dgm:prSet presAssocID="{89FD1CB6-5053-45F0-8666-FEC2D15F66D0}" presName="level2Shape" presStyleLbl="node3" presStyleIdx="3" presStyleCnt="8" custScaleX="615647" custScaleY="157510" custLinFactNeighborX="13436" custLinFactNeighborY="-29300"/>
      <dgm:spPr/>
      <dgm:t>
        <a:bodyPr/>
        <a:lstStyle/>
        <a:p>
          <a:endParaRPr lang="ru-RU"/>
        </a:p>
      </dgm:t>
    </dgm:pt>
    <dgm:pt modelId="{3C7B22E4-1224-4DFE-8B6C-98667AD5FA4D}" type="pres">
      <dgm:prSet presAssocID="{89FD1CB6-5053-45F0-8666-FEC2D15F66D0}" presName="hierChild3" presStyleCnt="0"/>
      <dgm:spPr/>
    </dgm:pt>
    <dgm:pt modelId="{3405CCBB-028C-40A8-B955-806FA7DBDBCF}" type="pres">
      <dgm:prSet presAssocID="{66DEF98D-8961-4E14-85FD-83E5E72BA745}" presName="Name25" presStyleLbl="parChTrans1D3" presStyleIdx="4" presStyleCnt="8"/>
      <dgm:spPr/>
      <dgm:t>
        <a:bodyPr/>
        <a:lstStyle/>
        <a:p>
          <a:endParaRPr lang="ru-RU"/>
        </a:p>
      </dgm:t>
    </dgm:pt>
    <dgm:pt modelId="{0154655F-FBDC-4438-A17F-1F75A529E44A}" type="pres">
      <dgm:prSet presAssocID="{66DEF98D-8961-4E14-85FD-83E5E72BA745}" presName="connTx" presStyleLbl="parChTrans1D3" presStyleIdx="4" presStyleCnt="8"/>
      <dgm:spPr/>
      <dgm:t>
        <a:bodyPr/>
        <a:lstStyle/>
        <a:p>
          <a:endParaRPr lang="ru-RU"/>
        </a:p>
      </dgm:t>
    </dgm:pt>
    <dgm:pt modelId="{150A0360-8590-4F0F-81C0-6328E6336555}" type="pres">
      <dgm:prSet presAssocID="{429519CC-34D3-4657-B424-C597AEB95943}" presName="Name30" presStyleCnt="0"/>
      <dgm:spPr/>
    </dgm:pt>
    <dgm:pt modelId="{898A82AB-AC00-4D46-A60A-AC741E794679}" type="pres">
      <dgm:prSet presAssocID="{429519CC-34D3-4657-B424-C597AEB95943}" presName="level2Shape" presStyleLbl="node3" presStyleIdx="4" presStyleCnt="8" custScaleX="542624" custLinFactNeighborX="15236" custLinFactNeighborY="-244"/>
      <dgm:spPr/>
      <dgm:t>
        <a:bodyPr/>
        <a:lstStyle/>
        <a:p>
          <a:endParaRPr lang="ru-RU"/>
        </a:p>
      </dgm:t>
    </dgm:pt>
    <dgm:pt modelId="{3FC5B8E8-DC84-4691-88C9-D1236ADEF55D}" type="pres">
      <dgm:prSet presAssocID="{429519CC-34D3-4657-B424-C597AEB95943}" presName="hierChild3" presStyleCnt="0"/>
      <dgm:spPr/>
    </dgm:pt>
    <dgm:pt modelId="{722AA876-22BA-4336-9B83-8C93EEA6F306}" type="pres">
      <dgm:prSet presAssocID="{C4F35F51-0443-45F8-8E8D-AD61EB5AC69E}" presName="Name25" presStyleLbl="parChTrans1D2" presStyleIdx="3" presStyleCnt="4"/>
      <dgm:spPr/>
      <dgm:t>
        <a:bodyPr/>
        <a:lstStyle/>
        <a:p>
          <a:endParaRPr lang="ru-RU"/>
        </a:p>
      </dgm:t>
    </dgm:pt>
    <dgm:pt modelId="{97C24001-7CC3-431F-9204-0BBB9DFF14CF}" type="pres">
      <dgm:prSet presAssocID="{C4F35F51-0443-45F8-8E8D-AD61EB5AC69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859A011-95C2-46C9-B293-6D199FE5D35C}" type="pres">
      <dgm:prSet presAssocID="{11B5072B-7348-4A62-ACD3-11BFCC8FB106}" presName="Name30" presStyleCnt="0"/>
      <dgm:spPr/>
    </dgm:pt>
    <dgm:pt modelId="{562E2E8F-42B0-40D0-B236-1F976BB7A0D2}" type="pres">
      <dgm:prSet presAssocID="{11B5072B-7348-4A62-ACD3-11BFCC8FB106}" presName="level2Shape" presStyleLbl="node2" presStyleIdx="2" presStyleCnt="3" custScaleX="164856" custScaleY="299739" custLinFactNeighborX="-29408" custLinFactNeighborY="232"/>
      <dgm:spPr/>
      <dgm:t>
        <a:bodyPr/>
        <a:lstStyle/>
        <a:p>
          <a:endParaRPr lang="ru-RU"/>
        </a:p>
      </dgm:t>
    </dgm:pt>
    <dgm:pt modelId="{F602C53D-1BA2-458B-A069-C7C5F7AFD946}" type="pres">
      <dgm:prSet presAssocID="{11B5072B-7348-4A62-ACD3-11BFCC8FB106}" presName="hierChild3" presStyleCnt="0"/>
      <dgm:spPr/>
    </dgm:pt>
    <dgm:pt modelId="{E00B113F-F08B-4E4B-A4EC-F7B9109B3D75}" type="pres">
      <dgm:prSet presAssocID="{A27EF934-8C71-43F3-89D4-B1C0F7E6DDBC}" presName="Name25" presStyleLbl="parChTrans1D3" presStyleIdx="5" presStyleCnt="8"/>
      <dgm:spPr/>
      <dgm:t>
        <a:bodyPr/>
        <a:lstStyle/>
        <a:p>
          <a:endParaRPr lang="ru-RU"/>
        </a:p>
      </dgm:t>
    </dgm:pt>
    <dgm:pt modelId="{A1D2EA4C-9FCF-41BF-89F6-78563BF570BC}" type="pres">
      <dgm:prSet presAssocID="{A27EF934-8C71-43F3-89D4-B1C0F7E6DDBC}" presName="connTx" presStyleLbl="parChTrans1D3" presStyleIdx="5" presStyleCnt="8"/>
      <dgm:spPr/>
      <dgm:t>
        <a:bodyPr/>
        <a:lstStyle/>
        <a:p>
          <a:endParaRPr lang="ru-RU"/>
        </a:p>
      </dgm:t>
    </dgm:pt>
    <dgm:pt modelId="{55A22579-0222-43E5-A7D4-24F2888D1547}" type="pres">
      <dgm:prSet presAssocID="{DE3BA728-68D7-4F46-B8E1-D9C66E56981A}" presName="Name30" presStyleCnt="0"/>
      <dgm:spPr/>
    </dgm:pt>
    <dgm:pt modelId="{F0BBA042-B496-42B1-A332-A72FBF123ABC}" type="pres">
      <dgm:prSet presAssocID="{DE3BA728-68D7-4F46-B8E1-D9C66E56981A}" presName="level2Shape" presStyleLbl="node3" presStyleIdx="5" presStyleCnt="8" custScaleX="523334" custLinFactNeighborX="5377" custLinFactNeighborY="-6444"/>
      <dgm:spPr/>
      <dgm:t>
        <a:bodyPr/>
        <a:lstStyle/>
        <a:p>
          <a:endParaRPr lang="ru-RU"/>
        </a:p>
      </dgm:t>
    </dgm:pt>
    <dgm:pt modelId="{04607F20-267B-4678-95EA-6515F6B92F0A}" type="pres">
      <dgm:prSet presAssocID="{DE3BA728-68D7-4F46-B8E1-D9C66E56981A}" presName="hierChild3" presStyleCnt="0"/>
      <dgm:spPr/>
    </dgm:pt>
    <dgm:pt modelId="{0D605B5E-66F3-443B-A462-7DF3C0406BA6}" type="pres">
      <dgm:prSet presAssocID="{A65601A7-C699-43F1-B782-FF2E46923A0C}" presName="Name25" presStyleLbl="parChTrans1D3" presStyleIdx="6" presStyleCnt="8"/>
      <dgm:spPr/>
      <dgm:t>
        <a:bodyPr/>
        <a:lstStyle/>
        <a:p>
          <a:endParaRPr lang="ru-RU"/>
        </a:p>
      </dgm:t>
    </dgm:pt>
    <dgm:pt modelId="{A0FD6960-ECFB-4818-8C97-3EF2A196979A}" type="pres">
      <dgm:prSet presAssocID="{A65601A7-C699-43F1-B782-FF2E46923A0C}" presName="connTx" presStyleLbl="parChTrans1D3" presStyleIdx="6" presStyleCnt="8"/>
      <dgm:spPr/>
      <dgm:t>
        <a:bodyPr/>
        <a:lstStyle/>
        <a:p>
          <a:endParaRPr lang="ru-RU"/>
        </a:p>
      </dgm:t>
    </dgm:pt>
    <dgm:pt modelId="{727FBBB2-2896-44CF-A285-9899C3CF8644}" type="pres">
      <dgm:prSet presAssocID="{06C4BE7B-47B6-49B5-8088-BD956ACBF67E}" presName="Name30" presStyleCnt="0"/>
      <dgm:spPr/>
    </dgm:pt>
    <dgm:pt modelId="{AA93CB37-E95C-4E0F-9E01-99EEB9AC852C}" type="pres">
      <dgm:prSet presAssocID="{06C4BE7B-47B6-49B5-8088-BD956ACBF67E}" presName="level2Shape" presStyleLbl="node3" presStyleIdx="6" presStyleCnt="8" custScaleX="523333"/>
      <dgm:spPr/>
      <dgm:t>
        <a:bodyPr/>
        <a:lstStyle/>
        <a:p>
          <a:endParaRPr lang="ru-RU"/>
        </a:p>
      </dgm:t>
    </dgm:pt>
    <dgm:pt modelId="{2C46997A-9B55-42FD-81B6-64F72BC4358F}" type="pres">
      <dgm:prSet presAssocID="{06C4BE7B-47B6-49B5-8088-BD956ACBF67E}" presName="hierChild3" presStyleCnt="0"/>
      <dgm:spPr/>
    </dgm:pt>
    <dgm:pt modelId="{16E3E073-1457-409F-ABEF-094552023141}" type="pres">
      <dgm:prSet presAssocID="{4BACEC79-4094-49EF-B37D-A055B22FB469}" presName="Name25" presStyleLbl="parChTrans1D3" presStyleIdx="7" presStyleCnt="8"/>
      <dgm:spPr/>
      <dgm:t>
        <a:bodyPr/>
        <a:lstStyle/>
        <a:p>
          <a:endParaRPr lang="ru-RU"/>
        </a:p>
      </dgm:t>
    </dgm:pt>
    <dgm:pt modelId="{6D316E26-8A69-4CBC-B814-664CDA8F69B1}" type="pres">
      <dgm:prSet presAssocID="{4BACEC79-4094-49EF-B37D-A055B22FB469}" presName="connTx" presStyleLbl="parChTrans1D3" presStyleIdx="7" presStyleCnt="8"/>
      <dgm:spPr/>
      <dgm:t>
        <a:bodyPr/>
        <a:lstStyle/>
        <a:p>
          <a:endParaRPr lang="ru-RU"/>
        </a:p>
      </dgm:t>
    </dgm:pt>
    <dgm:pt modelId="{1CB9F169-DF6A-49D4-B404-71897A873A21}" type="pres">
      <dgm:prSet presAssocID="{43E159B6-C7D7-419B-96D6-D712C2CC072C}" presName="Name30" presStyleCnt="0"/>
      <dgm:spPr/>
    </dgm:pt>
    <dgm:pt modelId="{406FE2B6-CE83-4F5D-92F0-1364F3AE2FAD}" type="pres">
      <dgm:prSet presAssocID="{43E159B6-C7D7-419B-96D6-D712C2CC072C}" presName="level2Shape" presStyleLbl="node3" presStyleIdx="7" presStyleCnt="8" custScaleX="523333"/>
      <dgm:spPr/>
      <dgm:t>
        <a:bodyPr/>
        <a:lstStyle/>
        <a:p>
          <a:endParaRPr lang="ru-RU"/>
        </a:p>
      </dgm:t>
    </dgm:pt>
    <dgm:pt modelId="{A97D32ED-F51E-4DDA-9E80-889C06A078E2}" type="pres">
      <dgm:prSet presAssocID="{43E159B6-C7D7-419B-96D6-D712C2CC072C}" presName="hierChild3" presStyleCnt="0"/>
      <dgm:spPr/>
    </dgm:pt>
    <dgm:pt modelId="{0D10AB94-C977-4A65-B1F6-1705B5F0E569}" type="pres">
      <dgm:prSet presAssocID="{EB1E842E-3EDC-43E6-B7A4-6E922E841155}" presName="bgShapesFlow" presStyleCnt="0"/>
      <dgm:spPr/>
    </dgm:pt>
  </dgm:ptLst>
  <dgm:cxnLst>
    <dgm:cxn modelId="{133F9935-86EB-4190-8484-512A5817FC0B}" type="presOf" srcId="{A27EF934-8C71-43F3-89D4-B1C0F7E6DDBC}" destId="{E00B113F-F08B-4E4B-A4EC-F7B9109B3D75}" srcOrd="0" destOrd="0" presId="urn:microsoft.com/office/officeart/2005/8/layout/hierarchy5"/>
    <dgm:cxn modelId="{A56D4D59-599A-47CA-95F3-A73642754217}" type="presOf" srcId="{43E159B6-C7D7-419B-96D6-D712C2CC072C}" destId="{406FE2B6-CE83-4F5D-92F0-1364F3AE2FAD}" srcOrd="0" destOrd="0" presId="urn:microsoft.com/office/officeart/2005/8/layout/hierarchy5"/>
    <dgm:cxn modelId="{3E5E66FF-F543-4998-9CA4-4452D8DD6094}" type="presOf" srcId="{66DEF98D-8961-4E14-85FD-83E5E72BA745}" destId="{3405CCBB-028C-40A8-B955-806FA7DBDBCF}" srcOrd="0" destOrd="0" presId="urn:microsoft.com/office/officeart/2005/8/layout/hierarchy5"/>
    <dgm:cxn modelId="{F459439B-D9B2-41F3-9F3C-1739E03FEAF8}" srcId="{EB1E842E-3EDC-43E6-B7A4-6E922E841155}" destId="{B52DA3EB-8EAE-41D5-B8BB-9AE2DD4AFD52}" srcOrd="0" destOrd="0" parTransId="{54228414-06B9-439E-A45E-2AB3C47D70F8}" sibTransId="{B1F6F428-792F-4E79-932D-CE793BB08F05}"/>
    <dgm:cxn modelId="{962469A3-FF42-4988-AAAC-181CC5800550}" type="presOf" srcId="{DE3BA728-68D7-4F46-B8E1-D9C66E56981A}" destId="{F0BBA042-B496-42B1-A332-A72FBF123ABC}" srcOrd="0" destOrd="0" presId="urn:microsoft.com/office/officeart/2005/8/layout/hierarchy5"/>
    <dgm:cxn modelId="{0A364AA6-8688-478F-890E-555E5D3A5D25}" type="presOf" srcId="{A27EF934-8C71-43F3-89D4-B1C0F7E6DDBC}" destId="{A1D2EA4C-9FCF-41BF-89F6-78563BF570BC}" srcOrd="1" destOrd="0" presId="urn:microsoft.com/office/officeart/2005/8/layout/hierarchy5"/>
    <dgm:cxn modelId="{0CF4A7B0-7D7C-4E20-91F3-5D0BADD3FA63}" srcId="{B52DA3EB-8EAE-41D5-B8BB-9AE2DD4AFD52}" destId="{381BCCB3-0005-4CDC-B59A-A1C09ADC6161}" srcOrd="0" destOrd="0" parTransId="{CACF8843-42B0-452F-90EC-DBE464D3067E}" sibTransId="{E536C6BD-4A24-4658-A639-FEB2FD7386AA}"/>
    <dgm:cxn modelId="{4D76CA10-F1EA-453F-8C04-A71FE0347746}" srcId="{11B5072B-7348-4A62-ACD3-11BFCC8FB106}" destId="{DE3BA728-68D7-4F46-B8E1-D9C66E56981A}" srcOrd="0" destOrd="0" parTransId="{A27EF934-8C71-43F3-89D4-B1C0F7E6DDBC}" sibTransId="{E2BC443F-D57A-451A-A0DA-F78C8B7F2B9E}"/>
    <dgm:cxn modelId="{B60D601F-4479-49F7-8E9F-2C2FF9A80656}" srcId="{11B5072B-7348-4A62-ACD3-11BFCC8FB106}" destId="{43E159B6-C7D7-419B-96D6-D712C2CC072C}" srcOrd="2" destOrd="0" parTransId="{4BACEC79-4094-49EF-B37D-A055B22FB469}" sibTransId="{5F909C28-A53F-427A-879A-A05C0FE77D51}"/>
    <dgm:cxn modelId="{1763B9C8-6319-4C93-9862-DC279AA304D7}" type="presOf" srcId="{66DEF98D-8961-4E14-85FD-83E5E72BA745}" destId="{0154655F-FBDC-4438-A17F-1F75A529E44A}" srcOrd="1" destOrd="0" presId="urn:microsoft.com/office/officeart/2005/8/layout/hierarchy5"/>
    <dgm:cxn modelId="{C873C68C-9F21-4B91-9697-472749A3C9EA}" type="presOf" srcId="{1EA7E439-20D7-4453-9237-706ACAEC4477}" destId="{5D48BD5F-C39F-4ED3-82E8-C91718D38C51}" srcOrd="0" destOrd="0" presId="urn:microsoft.com/office/officeart/2005/8/layout/hierarchy5"/>
    <dgm:cxn modelId="{2C11613F-1A69-4856-886A-7C5059AC4102}" type="presOf" srcId="{F9903E33-586A-4E41-8202-22081B922F77}" destId="{B07D2EC7-B6D7-4B46-84BF-584306EB57B1}" srcOrd="0" destOrd="0" presId="urn:microsoft.com/office/officeart/2005/8/layout/hierarchy5"/>
    <dgm:cxn modelId="{084C3CD9-DC30-4088-B7F0-06CC667FD8DA}" type="presOf" srcId="{EB1E842E-3EDC-43E6-B7A4-6E922E841155}" destId="{0B1532A1-2D4B-488C-8DF5-7935237B51E2}" srcOrd="0" destOrd="0" presId="urn:microsoft.com/office/officeart/2005/8/layout/hierarchy5"/>
    <dgm:cxn modelId="{662B64CC-F9AE-42E5-B442-D490D6008DD5}" type="presOf" srcId="{A5B2B183-9C85-42C9-B142-088F796F1F09}" destId="{F2804E05-24B7-4EAA-9CB8-67EF5F4CB336}" srcOrd="0" destOrd="0" presId="urn:microsoft.com/office/officeart/2005/8/layout/hierarchy5"/>
    <dgm:cxn modelId="{FCD4351C-A044-4AE6-9272-33875E1C63A8}" type="presOf" srcId="{4E891985-196C-4E47-AEB0-073E182F6328}" destId="{EDA3EAF8-581F-4F71-9786-8FCA8384B564}" srcOrd="1" destOrd="0" presId="urn:microsoft.com/office/officeart/2005/8/layout/hierarchy5"/>
    <dgm:cxn modelId="{AB3D597E-989C-4C16-86A2-D6C402CD45BF}" type="presOf" srcId="{A65601A7-C699-43F1-B782-FF2E46923A0C}" destId="{0D605B5E-66F3-443B-A462-7DF3C0406BA6}" srcOrd="0" destOrd="0" presId="urn:microsoft.com/office/officeart/2005/8/layout/hierarchy5"/>
    <dgm:cxn modelId="{62E4A531-B7E2-4C47-B21B-70C166A33FFD}" type="presOf" srcId="{4BACEC79-4094-49EF-B37D-A055B22FB469}" destId="{16E3E073-1457-409F-ABEF-094552023141}" srcOrd="0" destOrd="0" presId="urn:microsoft.com/office/officeart/2005/8/layout/hierarchy5"/>
    <dgm:cxn modelId="{EBAA7A48-04D0-42D0-8B35-66AC7075D8F8}" type="presOf" srcId="{85177A91-F031-4EB5-8EC0-059892A84E36}" destId="{6A5C2EA4-E8E6-439B-8E4B-7AFAFEB8C7C0}" srcOrd="1" destOrd="0" presId="urn:microsoft.com/office/officeart/2005/8/layout/hierarchy5"/>
    <dgm:cxn modelId="{C1B33DB4-0344-40CE-A388-FE64D2BA305B}" srcId="{A5B2B183-9C85-42C9-B142-088F796F1F09}" destId="{16430B6B-124D-4D7C-871E-6202C69F8485}" srcOrd="0" destOrd="0" parTransId="{F9903E33-586A-4E41-8202-22081B922F77}" sibTransId="{CCDFBA3E-B907-4F30-A92B-F326ABBEA239}"/>
    <dgm:cxn modelId="{D12301F2-C2E7-4054-B59D-23EA03D42FB8}" type="presOf" srcId="{C4F35F51-0443-45F8-8E8D-AD61EB5AC69E}" destId="{97C24001-7CC3-431F-9204-0BBB9DFF14CF}" srcOrd="1" destOrd="0" presId="urn:microsoft.com/office/officeart/2005/8/layout/hierarchy5"/>
    <dgm:cxn modelId="{A2066F83-C8C9-4481-8BC5-B06899A49234}" srcId="{A5B2B183-9C85-42C9-B142-088F796F1F09}" destId="{E4E94E78-EACC-45E2-9B8A-9DFF0BE0A1EE}" srcOrd="1" destOrd="0" parTransId="{4E891985-196C-4E47-AEB0-073E182F6328}" sibTransId="{9DCA437F-A3D7-4C4B-A6B1-ADB579253330}"/>
    <dgm:cxn modelId="{1CBBE4E0-3EF2-4DE8-B4E7-1409F6B93453}" type="presOf" srcId="{A65601A7-C699-43F1-B782-FF2E46923A0C}" destId="{A0FD6960-ECFB-4818-8C97-3EF2A196979A}" srcOrd="1" destOrd="0" presId="urn:microsoft.com/office/officeart/2005/8/layout/hierarchy5"/>
    <dgm:cxn modelId="{24C1CDC1-4357-4B6B-91CA-DB4C54022F22}" type="presOf" srcId="{1EA7E439-20D7-4453-9237-706ACAEC4477}" destId="{5CF062A6-3F65-4C0A-BB69-47DDCA9947D8}" srcOrd="1" destOrd="0" presId="urn:microsoft.com/office/officeart/2005/8/layout/hierarchy5"/>
    <dgm:cxn modelId="{FAB6F20E-C7EF-4D23-BDFA-ECF4D445D40F}" srcId="{C2AB98EF-7251-4ACF-95CF-10467120239D}" destId="{0B48C553-239E-4E4E-AAD9-5E2E9925685B}" srcOrd="0" destOrd="0" parTransId="{85177A91-F031-4EB5-8EC0-059892A84E36}" sibTransId="{1DD948E6-5634-4FE3-BA9D-EFBC283D24CE}"/>
    <dgm:cxn modelId="{8873EB42-9C84-4A21-A873-2CC86444DC3E}" type="presOf" srcId="{1B1E048B-0046-4FB3-B6FA-745F5C0F7269}" destId="{BD7D1174-C1BD-495C-BF9A-A659020906A2}" srcOrd="1" destOrd="0" presId="urn:microsoft.com/office/officeart/2005/8/layout/hierarchy5"/>
    <dgm:cxn modelId="{CFFD3670-71E4-4A85-BDC6-0B4C4C099D6C}" type="presOf" srcId="{3B227E6E-A0DC-4E3F-B99B-F806606337EE}" destId="{D1F0484A-8938-4F6F-A1F9-58B14D04A334}" srcOrd="0" destOrd="0" presId="urn:microsoft.com/office/officeart/2005/8/layout/hierarchy5"/>
    <dgm:cxn modelId="{52570EF8-DCAB-4834-8526-0F56E9182FF1}" type="presOf" srcId="{1B1E048B-0046-4FB3-B6FA-745F5C0F7269}" destId="{194688CC-2DFF-408C-8405-B0A5F8F606BB}" srcOrd="0" destOrd="0" presId="urn:microsoft.com/office/officeart/2005/8/layout/hierarchy5"/>
    <dgm:cxn modelId="{67774577-E71F-45D2-8404-18B4E274510A}" type="presOf" srcId="{B52DA3EB-8EAE-41D5-B8BB-9AE2DD4AFD52}" destId="{FFE8C7E1-1FA8-41B9-86D1-F0857A6C0006}" srcOrd="0" destOrd="0" presId="urn:microsoft.com/office/officeart/2005/8/layout/hierarchy5"/>
    <dgm:cxn modelId="{8AD429CC-A54E-4420-B393-BFCFC13B04BA}" type="presOf" srcId="{3B227E6E-A0DC-4E3F-B99B-F806606337EE}" destId="{078E48C2-7034-4318-A11E-66F302059B10}" srcOrd="1" destOrd="0" presId="urn:microsoft.com/office/officeart/2005/8/layout/hierarchy5"/>
    <dgm:cxn modelId="{C246D86F-3B46-464A-952A-BEED1063A058}" type="presOf" srcId="{CACF8843-42B0-452F-90EC-DBE464D3067E}" destId="{ABC22194-EB52-4794-9A0B-B408185A9E4D}" srcOrd="0" destOrd="0" presId="urn:microsoft.com/office/officeart/2005/8/layout/hierarchy5"/>
    <dgm:cxn modelId="{AB2AE344-8CEC-45D0-BB5B-8E2BAF69D953}" type="presOf" srcId="{06C4BE7B-47B6-49B5-8088-BD956ACBF67E}" destId="{AA93CB37-E95C-4E0F-9E01-99EEB9AC852C}" srcOrd="0" destOrd="0" presId="urn:microsoft.com/office/officeart/2005/8/layout/hierarchy5"/>
    <dgm:cxn modelId="{DA26DDCC-C50F-4FC9-B48C-673A20C021EE}" type="presOf" srcId="{4BACEC79-4094-49EF-B37D-A055B22FB469}" destId="{6D316E26-8A69-4CBC-B814-664CDA8F69B1}" srcOrd="1" destOrd="0" presId="urn:microsoft.com/office/officeart/2005/8/layout/hierarchy5"/>
    <dgm:cxn modelId="{ED69E96A-B178-432D-894C-5082EE0E8751}" srcId="{B52DA3EB-8EAE-41D5-B8BB-9AE2DD4AFD52}" destId="{11B5072B-7348-4A62-ACD3-11BFCC8FB106}" srcOrd="3" destOrd="0" parTransId="{C4F35F51-0443-45F8-8E8D-AD61EB5AC69E}" sibTransId="{812B5DCD-91D2-4738-BB58-350983C52990}"/>
    <dgm:cxn modelId="{79E376D1-2C13-449C-AD38-8F1DCA600C8D}" type="presOf" srcId="{89FD1CB6-5053-45F0-8666-FEC2D15F66D0}" destId="{915A9664-4028-457C-A74C-4D2C6CB6C765}" srcOrd="0" destOrd="0" presId="urn:microsoft.com/office/officeart/2005/8/layout/hierarchy5"/>
    <dgm:cxn modelId="{4A6F535E-DA21-47E8-9090-3566FEFC82E6}" srcId="{11B5072B-7348-4A62-ACD3-11BFCC8FB106}" destId="{06C4BE7B-47B6-49B5-8088-BD956ACBF67E}" srcOrd="1" destOrd="0" parTransId="{A65601A7-C699-43F1-B782-FF2E46923A0C}" sibTransId="{DEE8B603-4417-412E-8D42-BA5C1602D9A8}"/>
    <dgm:cxn modelId="{D58E73FA-1AD3-483B-BD8C-F1DBD2E6CD47}" srcId="{C2AB98EF-7251-4ACF-95CF-10467120239D}" destId="{429519CC-34D3-4657-B424-C597AEB95943}" srcOrd="2" destOrd="0" parTransId="{66DEF98D-8961-4E14-85FD-83E5E72BA745}" sibTransId="{80DB5CB5-DFC0-44F6-93C2-2F0963E4CF11}"/>
    <dgm:cxn modelId="{2B8B4F1A-92DA-47B9-8A9E-F15A5A90401F}" type="presOf" srcId="{85177A91-F031-4EB5-8EC0-059892A84E36}" destId="{6AED423F-8468-4CBC-B47D-300093D6689A}" srcOrd="0" destOrd="0" presId="urn:microsoft.com/office/officeart/2005/8/layout/hierarchy5"/>
    <dgm:cxn modelId="{941DE1A6-4ADB-455A-A429-3729C3F8EFC0}" type="presOf" srcId="{381BCCB3-0005-4CDC-B59A-A1C09ADC6161}" destId="{08017C1E-E5E8-4F0F-BF9E-0D224C96E85C}" srcOrd="0" destOrd="0" presId="urn:microsoft.com/office/officeart/2005/8/layout/hierarchy5"/>
    <dgm:cxn modelId="{8FE91E91-6B32-4C90-B319-F6BC530F8A5B}" type="presOf" srcId="{4E891985-196C-4E47-AEB0-073E182F6328}" destId="{4E7D4C8D-AC4A-4C9A-8DCB-5F20828535B2}" srcOrd="0" destOrd="0" presId="urn:microsoft.com/office/officeart/2005/8/layout/hierarchy5"/>
    <dgm:cxn modelId="{45E6D985-158C-4283-B7CE-452CD257398C}" type="presOf" srcId="{11B5072B-7348-4A62-ACD3-11BFCC8FB106}" destId="{562E2E8F-42B0-40D0-B236-1F976BB7A0D2}" srcOrd="0" destOrd="0" presId="urn:microsoft.com/office/officeart/2005/8/layout/hierarchy5"/>
    <dgm:cxn modelId="{DE5D2CBA-842F-47CD-A95A-3F6D2824403F}" type="presOf" srcId="{E4E94E78-EACC-45E2-9B8A-9DFF0BE0A1EE}" destId="{2AE4A97E-B3BE-460B-8C0E-322E85A3CD1B}" srcOrd="0" destOrd="0" presId="urn:microsoft.com/office/officeart/2005/8/layout/hierarchy5"/>
    <dgm:cxn modelId="{9B00B5D2-9D15-480B-952C-6ADA978AAC3C}" type="presOf" srcId="{0B48C553-239E-4E4E-AAD9-5E2E9925685B}" destId="{5F098809-105C-4BA5-B114-A417BA11C48F}" srcOrd="0" destOrd="0" presId="urn:microsoft.com/office/officeart/2005/8/layout/hierarchy5"/>
    <dgm:cxn modelId="{DD246BF5-EE46-45B6-8FFA-CE9443FE5350}" srcId="{C2AB98EF-7251-4ACF-95CF-10467120239D}" destId="{89FD1CB6-5053-45F0-8666-FEC2D15F66D0}" srcOrd="1" destOrd="0" parTransId="{1B1E048B-0046-4FB3-B6FA-745F5C0F7269}" sibTransId="{4F23DD53-3CA0-48DA-ADCE-6B44E9B1E4C6}"/>
    <dgm:cxn modelId="{6282556F-8D46-4194-9FFA-70131BFC90FF}" type="presOf" srcId="{C2AB98EF-7251-4ACF-95CF-10467120239D}" destId="{646C2C2E-B9CC-4A83-AFE0-DC1C08FF7E8C}" srcOrd="0" destOrd="0" presId="urn:microsoft.com/office/officeart/2005/8/layout/hierarchy5"/>
    <dgm:cxn modelId="{8CE9476D-3E6F-4EDA-B887-0486199AA6BE}" srcId="{B52DA3EB-8EAE-41D5-B8BB-9AE2DD4AFD52}" destId="{C2AB98EF-7251-4ACF-95CF-10467120239D}" srcOrd="2" destOrd="0" parTransId="{1EA7E439-20D7-4453-9237-706ACAEC4477}" sibTransId="{34ADFAA1-C554-4A5E-A88C-E0842ED79470}"/>
    <dgm:cxn modelId="{FFA10728-BE68-4C92-90BB-F01C831FD6D8}" srcId="{B52DA3EB-8EAE-41D5-B8BB-9AE2DD4AFD52}" destId="{A5B2B183-9C85-42C9-B142-088F796F1F09}" srcOrd="1" destOrd="0" parTransId="{3B227E6E-A0DC-4E3F-B99B-F806606337EE}" sibTransId="{E8119139-6823-4776-9EC5-22127E9EF273}"/>
    <dgm:cxn modelId="{27D17E2B-36B3-4459-B8A5-7EE64CC9979D}" type="presOf" srcId="{F9903E33-586A-4E41-8202-22081B922F77}" destId="{38D7019E-2609-44A6-933E-4572AC5482B9}" srcOrd="1" destOrd="0" presId="urn:microsoft.com/office/officeart/2005/8/layout/hierarchy5"/>
    <dgm:cxn modelId="{D8827835-2915-44CF-B5FC-F3089BCF2FF5}" type="presOf" srcId="{16430B6B-124D-4D7C-871E-6202C69F8485}" destId="{D36A42A6-32DB-4D35-8EE5-3E13A49BCD42}" srcOrd="0" destOrd="0" presId="urn:microsoft.com/office/officeart/2005/8/layout/hierarchy5"/>
    <dgm:cxn modelId="{5F0EAD38-C461-4DF2-9DFB-E8713FBC88B2}" type="presOf" srcId="{C4F35F51-0443-45F8-8E8D-AD61EB5AC69E}" destId="{722AA876-22BA-4336-9B83-8C93EEA6F306}" srcOrd="0" destOrd="0" presId="urn:microsoft.com/office/officeart/2005/8/layout/hierarchy5"/>
    <dgm:cxn modelId="{76C16A5B-87D8-44D1-9B95-DDA2B24E02C7}" type="presOf" srcId="{CACF8843-42B0-452F-90EC-DBE464D3067E}" destId="{1545860C-229C-42BE-A14C-92202999E90E}" srcOrd="1" destOrd="0" presId="urn:microsoft.com/office/officeart/2005/8/layout/hierarchy5"/>
    <dgm:cxn modelId="{B8C4C1C1-0FF5-43A7-8971-CF7BB59074AA}" type="presOf" srcId="{429519CC-34D3-4657-B424-C597AEB95943}" destId="{898A82AB-AC00-4D46-A60A-AC741E794679}" srcOrd="0" destOrd="0" presId="urn:microsoft.com/office/officeart/2005/8/layout/hierarchy5"/>
    <dgm:cxn modelId="{C29650CF-463D-472B-922C-8B438F5EB8FE}" type="presParOf" srcId="{0B1532A1-2D4B-488C-8DF5-7935237B51E2}" destId="{312318BD-9D22-46AB-8757-7E8152E28160}" srcOrd="0" destOrd="0" presId="urn:microsoft.com/office/officeart/2005/8/layout/hierarchy5"/>
    <dgm:cxn modelId="{842A5097-6A44-4125-82D7-AB771695787A}" type="presParOf" srcId="{312318BD-9D22-46AB-8757-7E8152E28160}" destId="{23D60679-3B04-4D95-8BB7-B184B895C6B7}" srcOrd="0" destOrd="0" presId="urn:microsoft.com/office/officeart/2005/8/layout/hierarchy5"/>
    <dgm:cxn modelId="{891B7D3B-3C6B-4A00-AB94-F8C1E73D8E98}" type="presParOf" srcId="{23D60679-3B04-4D95-8BB7-B184B895C6B7}" destId="{A45BF54F-0E7D-4262-B9E0-6DE3D1D7099F}" srcOrd="0" destOrd="0" presId="urn:microsoft.com/office/officeart/2005/8/layout/hierarchy5"/>
    <dgm:cxn modelId="{9804FCD0-AF94-4ED4-91B5-4A6804607783}" type="presParOf" srcId="{A45BF54F-0E7D-4262-B9E0-6DE3D1D7099F}" destId="{FFE8C7E1-1FA8-41B9-86D1-F0857A6C0006}" srcOrd="0" destOrd="0" presId="urn:microsoft.com/office/officeart/2005/8/layout/hierarchy5"/>
    <dgm:cxn modelId="{9234FB79-E226-426B-BBE0-52E1BFE80CF1}" type="presParOf" srcId="{A45BF54F-0E7D-4262-B9E0-6DE3D1D7099F}" destId="{7A8B8026-A92D-41BD-967A-074C4830C656}" srcOrd="1" destOrd="0" presId="urn:microsoft.com/office/officeart/2005/8/layout/hierarchy5"/>
    <dgm:cxn modelId="{32ABC5A4-8DFB-4435-B256-E95A6D8349ED}" type="presParOf" srcId="{7A8B8026-A92D-41BD-967A-074C4830C656}" destId="{ABC22194-EB52-4794-9A0B-B408185A9E4D}" srcOrd="0" destOrd="0" presId="urn:microsoft.com/office/officeart/2005/8/layout/hierarchy5"/>
    <dgm:cxn modelId="{8CD1B76E-DA0C-4573-A308-45EAACFB4463}" type="presParOf" srcId="{ABC22194-EB52-4794-9A0B-B408185A9E4D}" destId="{1545860C-229C-42BE-A14C-92202999E90E}" srcOrd="0" destOrd="0" presId="urn:microsoft.com/office/officeart/2005/8/layout/hierarchy5"/>
    <dgm:cxn modelId="{6B9B18AC-45E6-4AB2-B66A-1E288073C980}" type="presParOf" srcId="{7A8B8026-A92D-41BD-967A-074C4830C656}" destId="{F56242CA-E3DA-4B5C-B8E3-ED8EC42AE276}" srcOrd="1" destOrd="0" presId="urn:microsoft.com/office/officeart/2005/8/layout/hierarchy5"/>
    <dgm:cxn modelId="{0AB71338-A4B1-4FA9-B5FA-65B0BDB09EBD}" type="presParOf" srcId="{F56242CA-E3DA-4B5C-B8E3-ED8EC42AE276}" destId="{08017C1E-E5E8-4F0F-BF9E-0D224C96E85C}" srcOrd="0" destOrd="0" presId="urn:microsoft.com/office/officeart/2005/8/layout/hierarchy5"/>
    <dgm:cxn modelId="{5DE28E2B-5683-4491-B1D6-B344A77D07AE}" type="presParOf" srcId="{F56242CA-E3DA-4B5C-B8E3-ED8EC42AE276}" destId="{CF38E955-ABDD-4B03-8709-619FBE5E722A}" srcOrd="1" destOrd="0" presId="urn:microsoft.com/office/officeart/2005/8/layout/hierarchy5"/>
    <dgm:cxn modelId="{AFA5B611-4A77-4243-8ACF-C072FCB74150}" type="presParOf" srcId="{7A8B8026-A92D-41BD-967A-074C4830C656}" destId="{D1F0484A-8938-4F6F-A1F9-58B14D04A334}" srcOrd="2" destOrd="0" presId="urn:microsoft.com/office/officeart/2005/8/layout/hierarchy5"/>
    <dgm:cxn modelId="{A90761C3-9135-4AF0-B31B-F219CA2C5A8E}" type="presParOf" srcId="{D1F0484A-8938-4F6F-A1F9-58B14D04A334}" destId="{078E48C2-7034-4318-A11E-66F302059B10}" srcOrd="0" destOrd="0" presId="urn:microsoft.com/office/officeart/2005/8/layout/hierarchy5"/>
    <dgm:cxn modelId="{F3840EDE-6CC1-4974-BB66-20718D9C6D56}" type="presParOf" srcId="{7A8B8026-A92D-41BD-967A-074C4830C656}" destId="{74F8B14B-A16B-4EC1-9C04-4D3B026B0F48}" srcOrd="3" destOrd="0" presId="urn:microsoft.com/office/officeart/2005/8/layout/hierarchy5"/>
    <dgm:cxn modelId="{250AEC8C-9719-453E-B9DC-E752BC1EED03}" type="presParOf" srcId="{74F8B14B-A16B-4EC1-9C04-4D3B026B0F48}" destId="{F2804E05-24B7-4EAA-9CB8-67EF5F4CB336}" srcOrd="0" destOrd="0" presId="urn:microsoft.com/office/officeart/2005/8/layout/hierarchy5"/>
    <dgm:cxn modelId="{A762BCBD-A2CD-435E-94EB-6DEE6A1A9B53}" type="presParOf" srcId="{74F8B14B-A16B-4EC1-9C04-4D3B026B0F48}" destId="{790A0AE2-585E-426F-870A-D3D3B87B2EA0}" srcOrd="1" destOrd="0" presId="urn:microsoft.com/office/officeart/2005/8/layout/hierarchy5"/>
    <dgm:cxn modelId="{78ACCDD5-E2C3-48B3-ABAE-B63035EAD2ED}" type="presParOf" srcId="{790A0AE2-585E-426F-870A-D3D3B87B2EA0}" destId="{B07D2EC7-B6D7-4B46-84BF-584306EB57B1}" srcOrd="0" destOrd="0" presId="urn:microsoft.com/office/officeart/2005/8/layout/hierarchy5"/>
    <dgm:cxn modelId="{4F8193D6-98FE-4D38-A0B8-B1AE1975DABA}" type="presParOf" srcId="{B07D2EC7-B6D7-4B46-84BF-584306EB57B1}" destId="{38D7019E-2609-44A6-933E-4572AC5482B9}" srcOrd="0" destOrd="0" presId="urn:microsoft.com/office/officeart/2005/8/layout/hierarchy5"/>
    <dgm:cxn modelId="{C387ADE1-DCA2-4581-B295-B696B36C51ED}" type="presParOf" srcId="{790A0AE2-585E-426F-870A-D3D3B87B2EA0}" destId="{0B697BFF-C278-41E9-960C-64FB0D3B87DF}" srcOrd="1" destOrd="0" presId="urn:microsoft.com/office/officeart/2005/8/layout/hierarchy5"/>
    <dgm:cxn modelId="{D44B5240-AC52-479A-ADBF-372BD6AD48BF}" type="presParOf" srcId="{0B697BFF-C278-41E9-960C-64FB0D3B87DF}" destId="{D36A42A6-32DB-4D35-8EE5-3E13A49BCD42}" srcOrd="0" destOrd="0" presId="urn:microsoft.com/office/officeart/2005/8/layout/hierarchy5"/>
    <dgm:cxn modelId="{D6D0EC4C-E588-481C-98C4-1E0B0CFB66FF}" type="presParOf" srcId="{0B697BFF-C278-41E9-960C-64FB0D3B87DF}" destId="{0D01BB96-B729-41F5-B7B7-FB65220F8372}" srcOrd="1" destOrd="0" presId="urn:microsoft.com/office/officeart/2005/8/layout/hierarchy5"/>
    <dgm:cxn modelId="{F2259D4F-EBFB-4CF6-969F-D4FF5FE1B501}" type="presParOf" srcId="{790A0AE2-585E-426F-870A-D3D3B87B2EA0}" destId="{4E7D4C8D-AC4A-4C9A-8DCB-5F20828535B2}" srcOrd="2" destOrd="0" presId="urn:microsoft.com/office/officeart/2005/8/layout/hierarchy5"/>
    <dgm:cxn modelId="{406EF23B-A9CF-41B8-BEF2-22A9166CB193}" type="presParOf" srcId="{4E7D4C8D-AC4A-4C9A-8DCB-5F20828535B2}" destId="{EDA3EAF8-581F-4F71-9786-8FCA8384B564}" srcOrd="0" destOrd="0" presId="urn:microsoft.com/office/officeart/2005/8/layout/hierarchy5"/>
    <dgm:cxn modelId="{983C09C6-8684-43E6-80A5-4401D59B7F7C}" type="presParOf" srcId="{790A0AE2-585E-426F-870A-D3D3B87B2EA0}" destId="{873B4159-8279-44CD-B446-021CB0162BCB}" srcOrd="3" destOrd="0" presId="urn:microsoft.com/office/officeart/2005/8/layout/hierarchy5"/>
    <dgm:cxn modelId="{31DE4003-992B-4AD1-9009-223E088F871D}" type="presParOf" srcId="{873B4159-8279-44CD-B446-021CB0162BCB}" destId="{2AE4A97E-B3BE-460B-8C0E-322E85A3CD1B}" srcOrd="0" destOrd="0" presId="urn:microsoft.com/office/officeart/2005/8/layout/hierarchy5"/>
    <dgm:cxn modelId="{F231816C-8F43-4F5E-A5A2-6314E755CD3E}" type="presParOf" srcId="{873B4159-8279-44CD-B446-021CB0162BCB}" destId="{42B677AD-2E1D-4D11-AF87-E4368C82E2F9}" srcOrd="1" destOrd="0" presId="urn:microsoft.com/office/officeart/2005/8/layout/hierarchy5"/>
    <dgm:cxn modelId="{C05D49C3-BE9B-41D4-A0C1-F5422F361CD6}" type="presParOf" srcId="{7A8B8026-A92D-41BD-967A-074C4830C656}" destId="{5D48BD5F-C39F-4ED3-82E8-C91718D38C51}" srcOrd="4" destOrd="0" presId="urn:microsoft.com/office/officeart/2005/8/layout/hierarchy5"/>
    <dgm:cxn modelId="{18204161-18B0-4A79-9ED4-81F19C784019}" type="presParOf" srcId="{5D48BD5F-C39F-4ED3-82E8-C91718D38C51}" destId="{5CF062A6-3F65-4C0A-BB69-47DDCA9947D8}" srcOrd="0" destOrd="0" presId="urn:microsoft.com/office/officeart/2005/8/layout/hierarchy5"/>
    <dgm:cxn modelId="{E345F943-24CC-4D0D-B2C3-EFA6C39A2EE4}" type="presParOf" srcId="{7A8B8026-A92D-41BD-967A-074C4830C656}" destId="{41E95992-AEC3-44D1-8410-F3DD00F277B7}" srcOrd="5" destOrd="0" presId="urn:microsoft.com/office/officeart/2005/8/layout/hierarchy5"/>
    <dgm:cxn modelId="{9D57DCDE-295A-4F14-B4CC-10B6244E3CDA}" type="presParOf" srcId="{41E95992-AEC3-44D1-8410-F3DD00F277B7}" destId="{646C2C2E-B9CC-4A83-AFE0-DC1C08FF7E8C}" srcOrd="0" destOrd="0" presId="urn:microsoft.com/office/officeart/2005/8/layout/hierarchy5"/>
    <dgm:cxn modelId="{AF4B9B67-ABF9-43E1-AAF1-93D569D2B7D7}" type="presParOf" srcId="{41E95992-AEC3-44D1-8410-F3DD00F277B7}" destId="{33781071-F240-41DA-8B32-1320CB3E0D16}" srcOrd="1" destOrd="0" presId="urn:microsoft.com/office/officeart/2005/8/layout/hierarchy5"/>
    <dgm:cxn modelId="{BE24553E-9B7A-4B77-B489-7534834895DA}" type="presParOf" srcId="{33781071-F240-41DA-8B32-1320CB3E0D16}" destId="{6AED423F-8468-4CBC-B47D-300093D6689A}" srcOrd="0" destOrd="0" presId="urn:microsoft.com/office/officeart/2005/8/layout/hierarchy5"/>
    <dgm:cxn modelId="{4BAB3052-2B2D-4234-B5B1-622F0A6E0BFB}" type="presParOf" srcId="{6AED423F-8468-4CBC-B47D-300093D6689A}" destId="{6A5C2EA4-E8E6-439B-8E4B-7AFAFEB8C7C0}" srcOrd="0" destOrd="0" presId="urn:microsoft.com/office/officeart/2005/8/layout/hierarchy5"/>
    <dgm:cxn modelId="{0180D9A9-8586-40CF-A8DD-ABFF22549020}" type="presParOf" srcId="{33781071-F240-41DA-8B32-1320CB3E0D16}" destId="{01149226-B546-4571-8EA2-0C8DAC6D84A5}" srcOrd="1" destOrd="0" presId="urn:microsoft.com/office/officeart/2005/8/layout/hierarchy5"/>
    <dgm:cxn modelId="{6A79132E-ED2E-45F4-9318-1DDAEB415818}" type="presParOf" srcId="{01149226-B546-4571-8EA2-0C8DAC6D84A5}" destId="{5F098809-105C-4BA5-B114-A417BA11C48F}" srcOrd="0" destOrd="0" presId="urn:microsoft.com/office/officeart/2005/8/layout/hierarchy5"/>
    <dgm:cxn modelId="{1D8B6CC5-94DC-4847-BAD5-F45BCEB06A3E}" type="presParOf" srcId="{01149226-B546-4571-8EA2-0C8DAC6D84A5}" destId="{3393BF68-A21A-4EA6-A508-58721991B9D2}" srcOrd="1" destOrd="0" presId="urn:microsoft.com/office/officeart/2005/8/layout/hierarchy5"/>
    <dgm:cxn modelId="{720B7D34-9145-45E6-B87C-A533A75E65FE}" type="presParOf" srcId="{33781071-F240-41DA-8B32-1320CB3E0D16}" destId="{194688CC-2DFF-408C-8405-B0A5F8F606BB}" srcOrd="2" destOrd="0" presId="urn:microsoft.com/office/officeart/2005/8/layout/hierarchy5"/>
    <dgm:cxn modelId="{F8C89ED4-652D-4CF7-99A8-B7BA9A64EFC0}" type="presParOf" srcId="{194688CC-2DFF-408C-8405-B0A5F8F606BB}" destId="{BD7D1174-C1BD-495C-BF9A-A659020906A2}" srcOrd="0" destOrd="0" presId="urn:microsoft.com/office/officeart/2005/8/layout/hierarchy5"/>
    <dgm:cxn modelId="{17B4523D-818D-44C2-A54B-DA45F341CB76}" type="presParOf" srcId="{33781071-F240-41DA-8B32-1320CB3E0D16}" destId="{E8BEF125-6A38-44BE-9C2C-0ADFC7B3C3E4}" srcOrd="3" destOrd="0" presId="urn:microsoft.com/office/officeart/2005/8/layout/hierarchy5"/>
    <dgm:cxn modelId="{FC03E5BC-7ED3-4E74-A7B9-7B9297CDC5F0}" type="presParOf" srcId="{E8BEF125-6A38-44BE-9C2C-0ADFC7B3C3E4}" destId="{915A9664-4028-457C-A74C-4D2C6CB6C765}" srcOrd="0" destOrd="0" presId="urn:microsoft.com/office/officeart/2005/8/layout/hierarchy5"/>
    <dgm:cxn modelId="{97F9D590-98C9-4658-A94C-6245CFF6EE96}" type="presParOf" srcId="{E8BEF125-6A38-44BE-9C2C-0ADFC7B3C3E4}" destId="{3C7B22E4-1224-4DFE-8B6C-98667AD5FA4D}" srcOrd="1" destOrd="0" presId="urn:microsoft.com/office/officeart/2005/8/layout/hierarchy5"/>
    <dgm:cxn modelId="{20D91ADA-24B7-4646-94A2-CED27F8EB0F7}" type="presParOf" srcId="{33781071-F240-41DA-8B32-1320CB3E0D16}" destId="{3405CCBB-028C-40A8-B955-806FA7DBDBCF}" srcOrd="4" destOrd="0" presId="urn:microsoft.com/office/officeart/2005/8/layout/hierarchy5"/>
    <dgm:cxn modelId="{195AA78C-B98D-4C95-A8CD-6351E4CB8754}" type="presParOf" srcId="{3405CCBB-028C-40A8-B955-806FA7DBDBCF}" destId="{0154655F-FBDC-4438-A17F-1F75A529E44A}" srcOrd="0" destOrd="0" presId="urn:microsoft.com/office/officeart/2005/8/layout/hierarchy5"/>
    <dgm:cxn modelId="{95A2F3A3-2557-4AE5-BB1A-BA0C9B5B68A6}" type="presParOf" srcId="{33781071-F240-41DA-8B32-1320CB3E0D16}" destId="{150A0360-8590-4F0F-81C0-6328E6336555}" srcOrd="5" destOrd="0" presId="urn:microsoft.com/office/officeart/2005/8/layout/hierarchy5"/>
    <dgm:cxn modelId="{054047B6-264E-4556-A556-E2EBA03FD77F}" type="presParOf" srcId="{150A0360-8590-4F0F-81C0-6328E6336555}" destId="{898A82AB-AC00-4D46-A60A-AC741E794679}" srcOrd="0" destOrd="0" presId="urn:microsoft.com/office/officeart/2005/8/layout/hierarchy5"/>
    <dgm:cxn modelId="{AC73A2AB-9F28-4781-9CBC-2571160EA4C8}" type="presParOf" srcId="{150A0360-8590-4F0F-81C0-6328E6336555}" destId="{3FC5B8E8-DC84-4691-88C9-D1236ADEF55D}" srcOrd="1" destOrd="0" presId="urn:microsoft.com/office/officeart/2005/8/layout/hierarchy5"/>
    <dgm:cxn modelId="{99AF67BC-5680-439C-A5E7-523F80C8B08B}" type="presParOf" srcId="{7A8B8026-A92D-41BD-967A-074C4830C656}" destId="{722AA876-22BA-4336-9B83-8C93EEA6F306}" srcOrd="6" destOrd="0" presId="urn:microsoft.com/office/officeart/2005/8/layout/hierarchy5"/>
    <dgm:cxn modelId="{E7F6570E-9A05-4317-9141-8BAC745A90EA}" type="presParOf" srcId="{722AA876-22BA-4336-9B83-8C93EEA6F306}" destId="{97C24001-7CC3-431F-9204-0BBB9DFF14CF}" srcOrd="0" destOrd="0" presId="urn:microsoft.com/office/officeart/2005/8/layout/hierarchy5"/>
    <dgm:cxn modelId="{CA1AD5E6-5212-4FE2-B927-60871C751EAE}" type="presParOf" srcId="{7A8B8026-A92D-41BD-967A-074C4830C656}" destId="{4859A011-95C2-46C9-B293-6D199FE5D35C}" srcOrd="7" destOrd="0" presId="urn:microsoft.com/office/officeart/2005/8/layout/hierarchy5"/>
    <dgm:cxn modelId="{963DA634-159B-4BD7-BDCC-E5FE0BD28198}" type="presParOf" srcId="{4859A011-95C2-46C9-B293-6D199FE5D35C}" destId="{562E2E8F-42B0-40D0-B236-1F976BB7A0D2}" srcOrd="0" destOrd="0" presId="urn:microsoft.com/office/officeart/2005/8/layout/hierarchy5"/>
    <dgm:cxn modelId="{2098F6F9-D9FB-42FD-9D9C-BE20F28F19C0}" type="presParOf" srcId="{4859A011-95C2-46C9-B293-6D199FE5D35C}" destId="{F602C53D-1BA2-458B-A069-C7C5F7AFD946}" srcOrd="1" destOrd="0" presId="urn:microsoft.com/office/officeart/2005/8/layout/hierarchy5"/>
    <dgm:cxn modelId="{E15429FE-1FC9-47EC-A75F-8CE64135829B}" type="presParOf" srcId="{F602C53D-1BA2-458B-A069-C7C5F7AFD946}" destId="{E00B113F-F08B-4E4B-A4EC-F7B9109B3D75}" srcOrd="0" destOrd="0" presId="urn:microsoft.com/office/officeart/2005/8/layout/hierarchy5"/>
    <dgm:cxn modelId="{1FF545A8-2809-4F11-B8DF-18A3CE25B5FC}" type="presParOf" srcId="{E00B113F-F08B-4E4B-A4EC-F7B9109B3D75}" destId="{A1D2EA4C-9FCF-41BF-89F6-78563BF570BC}" srcOrd="0" destOrd="0" presId="urn:microsoft.com/office/officeart/2005/8/layout/hierarchy5"/>
    <dgm:cxn modelId="{291D988B-9D5E-49C4-A154-25DE13CA8CFF}" type="presParOf" srcId="{F602C53D-1BA2-458B-A069-C7C5F7AFD946}" destId="{55A22579-0222-43E5-A7D4-24F2888D1547}" srcOrd="1" destOrd="0" presId="urn:microsoft.com/office/officeart/2005/8/layout/hierarchy5"/>
    <dgm:cxn modelId="{1F150EA6-9CC4-45BB-878B-5CA4542D4435}" type="presParOf" srcId="{55A22579-0222-43E5-A7D4-24F2888D1547}" destId="{F0BBA042-B496-42B1-A332-A72FBF123ABC}" srcOrd="0" destOrd="0" presId="urn:microsoft.com/office/officeart/2005/8/layout/hierarchy5"/>
    <dgm:cxn modelId="{6B0D81D8-8184-4EE9-96F3-657C27BDCEED}" type="presParOf" srcId="{55A22579-0222-43E5-A7D4-24F2888D1547}" destId="{04607F20-267B-4678-95EA-6515F6B92F0A}" srcOrd="1" destOrd="0" presId="urn:microsoft.com/office/officeart/2005/8/layout/hierarchy5"/>
    <dgm:cxn modelId="{4ACE77EB-7FBE-4A10-B87A-A04BB6E4318C}" type="presParOf" srcId="{F602C53D-1BA2-458B-A069-C7C5F7AFD946}" destId="{0D605B5E-66F3-443B-A462-7DF3C0406BA6}" srcOrd="2" destOrd="0" presId="urn:microsoft.com/office/officeart/2005/8/layout/hierarchy5"/>
    <dgm:cxn modelId="{3022E7FA-83F2-4997-ABBD-21B7C0F68DC2}" type="presParOf" srcId="{0D605B5E-66F3-443B-A462-7DF3C0406BA6}" destId="{A0FD6960-ECFB-4818-8C97-3EF2A196979A}" srcOrd="0" destOrd="0" presId="urn:microsoft.com/office/officeart/2005/8/layout/hierarchy5"/>
    <dgm:cxn modelId="{015FA400-179F-431B-92B6-3D9ADE2EEC41}" type="presParOf" srcId="{F602C53D-1BA2-458B-A069-C7C5F7AFD946}" destId="{727FBBB2-2896-44CF-A285-9899C3CF8644}" srcOrd="3" destOrd="0" presId="urn:microsoft.com/office/officeart/2005/8/layout/hierarchy5"/>
    <dgm:cxn modelId="{75892760-14D9-4456-B1BF-C3C9ECA261DB}" type="presParOf" srcId="{727FBBB2-2896-44CF-A285-9899C3CF8644}" destId="{AA93CB37-E95C-4E0F-9E01-99EEB9AC852C}" srcOrd="0" destOrd="0" presId="urn:microsoft.com/office/officeart/2005/8/layout/hierarchy5"/>
    <dgm:cxn modelId="{CDD25973-385C-4E2A-AA5A-16851091FF0A}" type="presParOf" srcId="{727FBBB2-2896-44CF-A285-9899C3CF8644}" destId="{2C46997A-9B55-42FD-81B6-64F72BC4358F}" srcOrd="1" destOrd="0" presId="urn:microsoft.com/office/officeart/2005/8/layout/hierarchy5"/>
    <dgm:cxn modelId="{69398A5C-8A18-4941-9C2F-B3CA58579E6D}" type="presParOf" srcId="{F602C53D-1BA2-458B-A069-C7C5F7AFD946}" destId="{16E3E073-1457-409F-ABEF-094552023141}" srcOrd="4" destOrd="0" presId="urn:microsoft.com/office/officeart/2005/8/layout/hierarchy5"/>
    <dgm:cxn modelId="{27BC8FDB-9EAC-4F02-9033-61697B9032C7}" type="presParOf" srcId="{16E3E073-1457-409F-ABEF-094552023141}" destId="{6D316E26-8A69-4CBC-B814-664CDA8F69B1}" srcOrd="0" destOrd="0" presId="urn:microsoft.com/office/officeart/2005/8/layout/hierarchy5"/>
    <dgm:cxn modelId="{181D944E-A492-4E47-A76D-42A7826EC57B}" type="presParOf" srcId="{F602C53D-1BA2-458B-A069-C7C5F7AFD946}" destId="{1CB9F169-DF6A-49D4-B404-71897A873A21}" srcOrd="5" destOrd="0" presId="urn:microsoft.com/office/officeart/2005/8/layout/hierarchy5"/>
    <dgm:cxn modelId="{E3BF7389-6854-4978-89F0-E331FD192978}" type="presParOf" srcId="{1CB9F169-DF6A-49D4-B404-71897A873A21}" destId="{406FE2B6-CE83-4F5D-92F0-1364F3AE2FAD}" srcOrd="0" destOrd="0" presId="urn:microsoft.com/office/officeart/2005/8/layout/hierarchy5"/>
    <dgm:cxn modelId="{81C74CEC-1650-483E-8E98-2B6423085939}" type="presParOf" srcId="{1CB9F169-DF6A-49D4-B404-71897A873A21}" destId="{A97D32ED-F51E-4DDA-9E80-889C06A078E2}" srcOrd="1" destOrd="0" presId="urn:microsoft.com/office/officeart/2005/8/layout/hierarchy5"/>
    <dgm:cxn modelId="{E3B6A218-721E-4632-85C5-62DB798E0D64}" type="presParOf" srcId="{0B1532A1-2D4B-488C-8DF5-7935237B51E2}" destId="{0D10AB94-C977-4A65-B1F6-1705B5F0E569}" srcOrd="1" destOrd="0" presId="urn:microsoft.com/office/officeart/2005/8/layout/hierarchy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7211AE-DED3-426E-84C1-673FA4AF9E8C}" type="doc">
      <dgm:prSet loTypeId="urn:microsoft.com/office/officeart/2005/8/layout/orgChart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0560DBC-AB21-41E6-A771-5F8407C40C74}">
      <dgm:prSet phldrT="[Текст]" custT="1"/>
      <dgm:spPr>
        <a:noFill/>
        <a:ln>
          <a:solidFill>
            <a:srgbClr val="003399"/>
          </a:solidFill>
        </a:ln>
        <a:effectLst/>
      </dgm:spPr>
      <dgm:t>
        <a:bodyPr/>
        <a:lstStyle/>
        <a:p>
          <a:r>
            <a:rPr lang="ru-RU" sz="3600" b="0" dirty="0">
              <a:solidFill>
                <a:schemeClr val="tx1"/>
              </a:solidFill>
            </a:rPr>
            <a:t>Уровень ГОТ, установленный в НИУ ВШЭ</a:t>
          </a:r>
        </a:p>
      </dgm:t>
    </dgm:pt>
    <dgm:pt modelId="{64742E71-0989-4F5D-A3E8-BE731A5CBEB4}" type="parTrans" cxnId="{181EF672-ACC3-4212-98EF-AE107E9E05A3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71C9774C-7B37-4930-BBE7-43C28C1BFBC7}" type="sibTrans" cxnId="{181EF672-ACC3-4212-98EF-AE107E9E05A3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FFC8638E-155E-47D5-8B49-851AB55005E9}">
      <dgm:prSet phldrT="[Текст]" custT="1"/>
      <dgm:spPr>
        <a:ln>
          <a:solidFill>
            <a:srgbClr val="003399"/>
          </a:solidFill>
        </a:ln>
        <a:effectLst/>
      </dgm:spPr>
      <dgm:t>
        <a:bodyPr/>
        <a:lstStyle/>
        <a:p>
          <a:r>
            <a:rPr lang="ru-RU" sz="3600" dirty="0">
              <a:solidFill>
                <a:schemeClr val="tx1"/>
              </a:solidFill>
            </a:rPr>
            <a:t>ППС (1 ставка)</a:t>
          </a:r>
        </a:p>
      </dgm:t>
    </dgm:pt>
    <dgm:pt modelId="{43089F2C-03C0-4818-8669-E6ECA6290195}" type="parTrans" cxnId="{BC78C94B-C4FB-4992-ACD3-0FA0A89DA79F}">
      <dgm:prSet/>
      <dgm:spPr>
        <a:ln>
          <a:solidFill>
            <a:srgbClr val="003399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DE3FB311-CC1B-495C-951F-F37BB447AACD}" type="sibTrans" cxnId="{BC78C94B-C4FB-4992-ACD3-0FA0A89DA79F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66C83549-6701-48EF-BA9C-A7CCDD8E6416}">
      <dgm:prSet phldrT="[Текст]" custT="1"/>
      <dgm:spPr>
        <a:noFill/>
        <a:ln>
          <a:solidFill>
            <a:srgbClr val="003399"/>
          </a:solidFill>
        </a:ln>
        <a:effectLst/>
      </dgm:spPr>
      <dgm:t>
        <a:bodyPr/>
        <a:lstStyle/>
        <a:p>
          <a:r>
            <a:rPr lang="ru-RU" sz="3600" dirty="0">
              <a:solidFill>
                <a:srgbClr val="003399"/>
              </a:solidFill>
            </a:rPr>
            <a:t>ППС (0,5 ставки)</a:t>
          </a:r>
        </a:p>
      </dgm:t>
    </dgm:pt>
    <dgm:pt modelId="{242B1B81-9FDD-4BD3-8327-8BCD685A6370}" type="parTrans" cxnId="{D84B0839-C8D4-4BCE-9C17-F86FF11BDF6C}">
      <dgm:prSet/>
      <dgm:spPr>
        <a:ln>
          <a:solidFill>
            <a:srgbClr val="003399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4EFD32CA-5459-47F8-9003-1E164AF3F0D2}" type="sibTrans" cxnId="{D84B0839-C8D4-4BCE-9C17-F86FF11BDF6C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3D00B98D-4CA6-4CC4-9D01-F3EA4509F91D}">
      <dgm:prSet phldrT="[Текст]" custT="1"/>
      <dgm:spPr>
        <a:noFill/>
        <a:ln>
          <a:noFill/>
        </a:ln>
        <a:effectLst/>
      </dgm:spPr>
      <dgm:t>
        <a:bodyPr anchor="t"/>
        <a:lstStyle/>
        <a:p>
          <a:pPr marL="727075" indent="0" algn="l">
            <a:lnSpc>
              <a:spcPct val="100000"/>
            </a:lnSpc>
            <a:spcAft>
              <a:spcPts val="0"/>
            </a:spcAft>
          </a:pPr>
          <a:r>
            <a:rPr lang="ru-RU" sz="3600" dirty="0"/>
            <a:t>Ассистент</a:t>
          </a:r>
        </a:p>
        <a:p>
          <a:pPr marL="727075" indent="0" algn="l">
            <a:lnSpc>
              <a:spcPct val="100000"/>
            </a:lnSpc>
            <a:spcAft>
              <a:spcPts val="0"/>
            </a:spcAft>
          </a:pPr>
          <a:r>
            <a:rPr lang="ru-RU" sz="3600" dirty="0"/>
            <a:t>30 000 руб.</a:t>
          </a:r>
        </a:p>
      </dgm:t>
    </dgm:pt>
    <dgm:pt modelId="{C5515323-8A1E-4333-B05D-C6FFD3490E65}" type="parTrans" cxnId="{5C9660E8-7D5F-4EB9-99A4-4DF3A5EA0268}">
      <dgm:prSet/>
      <dgm:spPr>
        <a:ln>
          <a:solidFill>
            <a:srgbClr val="003399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526A33B2-9E28-4292-AB0E-9F918C654EAF}" type="sibTrans" cxnId="{5C9660E8-7D5F-4EB9-99A4-4DF3A5EA0268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8DEA8CE7-AD42-4665-B328-444613ADCF65}">
      <dgm:prSet phldrT="[Текст]" custT="1"/>
      <dgm:spPr>
        <a:noFill/>
        <a:ln>
          <a:noFill/>
        </a:ln>
        <a:effectLst/>
      </dgm:spPr>
      <dgm:t>
        <a:bodyPr/>
        <a:lstStyle/>
        <a:p>
          <a:pPr marL="0" indent="727075" algn="l">
            <a:lnSpc>
              <a:spcPct val="100000"/>
            </a:lnSpc>
            <a:spcAft>
              <a:spcPts val="0"/>
            </a:spcAft>
          </a:pPr>
          <a:r>
            <a:rPr lang="ru-RU" sz="3600" dirty="0"/>
            <a:t>Старший преподаватель </a:t>
          </a:r>
        </a:p>
        <a:p>
          <a:pPr marL="0" indent="727075" algn="l">
            <a:lnSpc>
              <a:spcPct val="100000"/>
            </a:lnSpc>
            <a:spcAft>
              <a:spcPts val="0"/>
            </a:spcAft>
          </a:pPr>
          <a:r>
            <a:rPr lang="ru-RU" sz="3600" dirty="0"/>
            <a:t>60 000 руб.</a:t>
          </a:r>
        </a:p>
      </dgm:t>
    </dgm:pt>
    <dgm:pt modelId="{65106EB5-AAD8-4A66-99F8-3C2B6B4F39EA}" type="parTrans" cxnId="{9FACD237-1BBB-4A07-AFCA-CA0CD1219581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B401BA58-47E7-4271-BBDB-625A6777F02D}" type="sibTrans" cxnId="{9FACD237-1BBB-4A07-AFCA-CA0CD1219581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9A2AB14F-DB03-4544-B210-2A39A32A7F70}">
      <dgm:prSet phldrT="[Текст]" custT="1"/>
      <dgm:spPr>
        <a:noFill/>
        <a:ln>
          <a:noFill/>
        </a:ln>
        <a:effectLst/>
      </dgm:spPr>
      <dgm:t>
        <a:bodyPr/>
        <a:lstStyle/>
        <a:p>
          <a:pPr marL="727075" indent="0" algn="l"/>
          <a:r>
            <a:rPr lang="ru-RU" sz="3600" dirty="0"/>
            <a:t>Доцент 75 000 руб.</a:t>
          </a:r>
        </a:p>
      </dgm:t>
    </dgm:pt>
    <dgm:pt modelId="{4D0D9421-0514-49B7-9E1C-D9668FF6B9C4}" type="parTrans" cxnId="{2F5BB983-4CEB-4AEF-A893-599CF7766465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34F991F7-A1BB-4D0E-9D4E-E9FAC01332A3}" type="sibTrans" cxnId="{2F5BB983-4CEB-4AEF-A893-599CF7766465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0546E0A9-5F28-4771-8F6D-C61B2103D602}">
      <dgm:prSet phldrT="[Текст]" custT="1"/>
      <dgm:spPr>
        <a:noFill/>
        <a:ln>
          <a:noFill/>
        </a:ln>
        <a:effectLst/>
      </dgm:spPr>
      <dgm:t>
        <a:bodyPr/>
        <a:lstStyle/>
        <a:p>
          <a:pPr marL="0" indent="727075" algn="l"/>
          <a:r>
            <a:rPr lang="ru-RU" sz="3600" dirty="0"/>
            <a:t>Профессор 80 000 руб.</a:t>
          </a:r>
        </a:p>
      </dgm:t>
    </dgm:pt>
    <dgm:pt modelId="{8218A114-747C-41F4-B0E7-6A2AE4FB51E4}" type="parTrans" cxnId="{649B6DEF-D5E2-4CB9-ABDF-1497DB2DFBFA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2AD54289-1DBF-4BEA-9674-B8A17B352667}" type="sibTrans" cxnId="{649B6DEF-D5E2-4CB9-ABDF-1497DB2DFBFA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7C254330-BE18-4848-9417-400E77AE80C9}">
      <dgm:prSet phldrT="[Текст]" custT="1"/>
      <dgm:spPr>
        <a:noFill/>
        <a:ln>
          <a:noFill/>
        </a:ln>
        <a:effectLst/>
      </dgm:spPr>
      <dgm:t>
        <a:bodyPr/>
        <a:lstStyle/>
        <a:p>
          <a:pPr marL="727075" indent="0" algn="l">
            <a:lnSpc>
              <a:spcPct val="100000"/>
            </a:lnSpc>
            <a:spcAft>
              <a:spcPts val="0"/>
            </a:spcAft>
          </a:pPr>
          <a:r>
            <a:rPr lang="ru-RU" sz="3600" b="0" dirty="0">
              <a:solidFill>
                <a:srgbClr val="003399"/>
              </a:solidFill>
              <a:effectLst/>
            </a:rPr>
            <a:t>Ассистент                                   15 000 руб.</a:t>
          </a:r>
        </a:p>
      </dgm:t>
    </dgm:pt>
    <dgm:pt modelId="{9F4ACE72-6031-4874-9A55-9252F35FD16B}" type="parTrans" cxnId="{FA5371A4-3AA6-4C24-A747-80A117937C7E}">
      <dgm:prSet/>
      <dgm:spPr>
        <a:ln>
          <a:solidFill>
            <a:srgbClr val="003399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952E153E-C1FF-4B88-B0B4-50A18DD3BB9A}" type="sibTrans" cxnId="{FA5371A4-3AA6-4C24-A747-80A117937C7E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CC7DE444-65E6-4E0A-9A0D-E30924CCE30A}">
      <dgm:prSet phldrT="[Текст]" custT="1"/>
      <dgm:spPr>
        <a:noFill/>
        <a:ln>
          <a:noFill/>
        </a:ln>
        <a:effectLst/>
      </dgm:spPr>
      <dgm:t>
        <a:bodyPr/>
        <a:lstStyle/>
        <a:p>
          <a:pPr marL="727075" indent="0" algn="l"/>
          <a:r>
            <a:rPr lang="ru-RU" sz="3600" dirty="0">
              <a:solidFill>
                <a:srgbClr val="003399"/>
              </a:solidFill>
            </a:rPr>
            <a:t>Преподаватель 	     15 000 руб.(0,5 от 30,0 </a:t>
          </a:r>
          <a:r>
            <a:rPr lang="ru-RU" sz="3600" dirty="0" err="1">
              <a:solidFill>
                <a:srgbClr val="003399"/>
              </a:solidFill>
            </a:rPr>
            <a:t>т.р</a:t>
          </a:r>
          <a:r>
            <a:rPr lang="ru-RU" sz="3600" dirty="0">
              <a:solidFill>
                <a:srgbClr val="003399"/>
              </a:solidFill>
            </a:rPr>
            <a:t>.)</a:t>
          </a:r>
        </a:p>
      </dgm:t>
    </dgm:pt>
    <dgm:pt modelId="{20546077-D414-44D2-8747-B5001148A74B}" type="parTrans" cxnId="{0A94BBBC-EE6E-44CC-BECE-47ED387A1979}">
      <dgm:prSet/>
      <dgm:spPr>
        <a:ln>
          <a:solidFill>
            <a:srgbClr val="003399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954B7DC7-23D9-4896-9B15-A4D1454092A4}" type="sibTrans" cxnId="{0A94BBBC-EE6E-44CC-BECE-47ED387A1979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56F116EF-DD35-4C91-84D1-2EABC67EF5B5}">
      <dgm:prSet phldrT="[Текст]" custT="1"/>
      <dgm:spPr>
        <a:noFill/>
        <a:ln>
          <a:noFill/>
        </a:ln>
        <a:effectLst/>
      </dgm:spPr>
      <dgm:t>
        <a:bodyPr/>
        <a:lstStyle/>
        <a:p>
          <a:r>
            <a:rPr lang="ru-RU" sz="3600" dirty="0">
              <a:solidFill>
                <a:srgbClr val="003399"/>
              </a:solidFill>
            </a:rPr>
            <a:t>Старший преподаватель 	      16 500 руб.(0,5 от 33,0 </a:t>
          </a:r>
          <a:r>
            <a:rPr lang="ru-RU" sz="3600" dirty="0" err="1">
              <a:solidFill>
                <a:srgbClr val="003399"/>
              </a:solidFill>
            </a:rPr>
            <a:t>т.р</a:t>
          </a:r>
          <a:r>
            <a:rPr lang="ru-RU" sz="3600" dirty="0">
              <a:solidFill>
                <a:srgbClr val="003399"/>
              </a:solidFill>
            </a:rPr>
            <a:t>.)</a:t>
          </a:r>
        </a:p>
      </dgm:t>
    </dgm:pt>
    <dgm:pt modelId="{DFBE1F8B-8514-4688-9B77-B2BF9EA6E6B6}" type="parTrans" cxnId="{CA13D55A-70AC-44B1-9A13-21996F01CEE4}">
      <dgm:prSet/>
      <dgm:spPr>
        <a:ln>
          <a:solidFill>
            <a:srgbClr val="003399"/>
          </a:solidFill>
        </a:ln>
      </dgm:spPr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8ACC843B-8B09-4D53-8794-58F6E9842431}" type="sibTrans" cxnId="{CA13D55A-70AC-44B1-9A13-21996F01CEE4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B40F0342-FA6E-4318-A970-DDF2B6204BC3}">
      <dgm:prSet phldrT="[Текст]" custT="1"/>
      <dgm:spPr>
        <a:noFill/>
        <a:ln>
          <a:noFill/>
        </a:ln>
        <a:effectLst/>
      </dgm:spPr>
      <dgm:t>
        <a:bodyPr anchor="t"/>
        <a:lstStyle/>
        <a:p>
          <a:pPr marL="727075" indent="0" algn="l">
            <a:lnSpc>
              <a:spcPct val="100000"/>
            </a:lnSpc>
            <a:spcAft>
              <a:spcPts val="0"/>
            </a:spcAft>
          </a:pPr>
          <a:r>
            <a:rPr lang="ru-RU" sz="3600" dirty="0"/>
            <a:t>Преподаватель </a:t>
          </a:r>
        </a:p>
        <a:p>
          <a:pPr marL="727075" indent="0" algn="l">
            <a:lnSpc>
              <a:spcPct val="100000"/>
            </a:lnSpc>
            <a:spcAft>
              <a:spcPts val="0"/>
            </a:spcAft>
          </a:pPr>
          <a:r>
            <a:rPr lang="ru-RU" sz="3600" dirty="0"/>
            <a:t>55 000 руб.</a:t>
          </a:r>
        </a:p>
      </dgm:t>
    </dgm:pt>
    <dgm:pt modelId="{CDCB906A-A914-4659-9183-F23D5C1DDFFC}" type="parTrans" cxnId="{2E89B33B-851B-4EF7-AE28-E9555238C334}">
      <dgm:prSet/>
      <dgm:spPr>
        <a:ln>
          <a:solidFill>
            <a:srgbClr val="003399"/>
          </a:solidFill>
        </a:ln>
      </dgm:spPr>
      <dgm:t>
        <a:bodyPr/>
        <a:lstStyle/>
        <a:p>
          <a:endParaRPr lang="ru-RU" sz="3600"/>
        </a:p>
      </dgm:t>
    </dgm:pt>
    <dgm:pt modelId="{5D32A0AE-71D8-4B4D-B24F-8EF4DB34F5CE}" type="sibTrans" cxnId="{2E89B33B-851B-4EF7-AE28-E9555238C334}">
      <dgm:prSet/>
      <dgm:spPr/>
      <dgm:t>
        <a:bodyPr/>
        <a:lstStyle/>
        <a:p>
          <a:endParaRPr lang="ru-RU" sz="3600"/>
        </a:p>
      </dgm:t>
    </dgm:pt>
    <dgm:pt modelId="{2EC81A52-F68A-4926-900C-0136194A3B92}">
      <dgm:prSet phldrT="[Текст]" custT="1"/>
      <dgm:spPr>
        <a:noFill/>
        <a:ln>
          <a:noFill/>
        </a:ln>
        <a:effectLst/>
      </dgm:spPr>
      <dgm:t>
        <a:bodyPr/>
        <a:lstStyle/>
        <a:p>
          <a:r>
            <a:rPr lang="ru-RU" sz="3600" dirty="0">
              <a:solidFill>
                <a:srgbClr val="003399"/>
              </a:solidFill>
            </a:rPr>
            <a:t>Доцент 			       18 500 руб. (0,5 от 37,0 </a:t>
          </a:r>
          <a:r>
            <a:rPr lang="ru-RU" sz="3600" dirty="0" err="1">
              <a:solidFill>
                <a:srgbClr val="003399"/>
              </a:solidFill>
            </a:rPr>
            <a:t>т.р</a:t>
          </a:r>
          <a:r>
            <a:rPr lang="ru-RU" sz="3600" dirty="0">
              <a:solidFill>
                <a:srgbClr val="003399"/>
              </a:solidFill>
            </a:rPr>
            <a:t>.)</a:t>
          </a:r>
        </a:p>
      </dgm:t>
    </dgm:pt>
    <dgm:pt modelId="{5D005073-E5B9-41C2-88F2-DA1DF733AD50}" type="parTrans" cxnId="{43E47E1B-9018-4B60-82A3-21DAECE6E84D}">
      <dgm:prSet/>
      <dgm:spPr>
        <a:ln>
          <a:solidFill>
            <a:srgbClr val="003399"/>
          </a:solidFill>
        </a:ln>
      </dgm:spPr>
      <dgm:t>
        <a:bodyPr/>
        <a:lstStyle/>
        <a:p>
          <a:endParaRPr lang="ru-RU" sz="3600"/>
        </a:p>
      </dgm:t>
    </dgm:pt>
    <dgm:pt modelId="{B471ECA7-3F5C-435A-8FDA-C67EC274376D}" type="sibTrans" cxnId="{43E47E1B-9018-4B60-82A3-21DAECE6E84D}">
      <dgm:prSet/>
      <dgm:spPr/>
      <dgm:t>
        <a:bodyPr/>
        <a:lstStyle/>
        <a:p>
          <a:endParaRPr lang="ru-RU" sz="3600"/>
        </a:p>
      </dgm:t>
    </dgm:pt>
    <dgm:pt modelId="{AAC07C05-B5D8-40CC-A363-67C7587AB671}">
      <dgm:prSet phldrT="[Текст]" custT="1"/>
      <dgm:spPr>
        <a:noFill/>
        <a:ln>
          <a:noFill/>
        </a:ln>
        <a:effectLst/>
      </dgm:spPr>
      <dgm:t>
        <a:bodyPr/>
        <a:lstStyle/>
        <a:p>
          <a:r>
            <a:rPr lang="ru-RU" sz="3600" dirty="0">
              <a:solidFill>
                <a:srgbClr val="003399"/>
              </a:solidFill>
            </a:rPr>
            <a:t>Профессор 		        20 000 руб. (0,5 от 40,0 </a:t>
          </a:r>
          <a:r>
            <a:rPr lang="ru-RU" sz="3600" dirty="0" err="1">
              <a:solidFill>
                <a:srgbClr val="003399"/>
              </a:solidFill>
            </a:rPr>
            <a:t>т.р</a:t>
          </a:r>
          <a:r>
            <a:rPr lang="ru-RU" sz="3600" dirty="0">
              <a:solidFill>
                <a:srgbClr val="003399"/>
              </a:solidFill>
            </a:rPr>
            <a:t>.)</a:t>
          </a:r>
        </a:p>
      </dgm:t>
    </dgm:pt>
    <dgm:pt modelId="{23F9A703-5748-4158-8445-58F3643DE706}" type="parTrans" cxnId="{824C4E24-7D41-4AE3-A39F-0F869AE7A631}">
      <dgm:prSet/>
      <dgm:spPr>
        <a:ln>
          <a:solidFill>
            <a:srgbClr val="003399"/>
          </a:solidFill>
        </a:ln>
      </dgm:spPr>
      <dgm:t>
        <a:bodyPr/>
        <a:lstStyle/>
        <a:p>
          <a:endParaRPr lang="ru-RU" sz="3600"/>
        </a:p>
      </dgm:t>
    </dgm:pt>
    <dgm:pt modelId="{2CF2F062-F322-4E9F-B76F-337F1F33B169}" type="sibTrans" cxnId="{824C4E24-7D41-4AE3-A39F-0F869AE7A631}">
      <dgm:prSet/>
      <dgm:spPr/>
      <dgm:t>
        <a:bodyPr/>
        <a:lstStyle/>
        <a:p>
          <a:endParaRPr lang="ru-RU" sz="3600"/>
        </a:p>
      </dgm:t>
    </dgm:pt>
    <dgm:pt modelId="{FBDFA71C-B50F-44E5-9E01-88CD07409E82}" type="pres">
      <dgm:prSet presAssocID="{CF7211AE-DED3-426E-84C1-673FA4AF9E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175F14-CCCA-4D2D-BF63-6250A64A1E13}" type="pres">
      <dgm:prSet presAssocID="{30560DBC-AB21-41E6-A771-5F8407C40C74}" presName="hierRoot1" presStyleCnt="0">
        <dgm:presLayoutVars>
          <dgm:hierBranch val="init"/>
        </dgm:presLayoutVars>
      </dgm:prSet>
      <dgm:spPr/>
    </dgm:pt>
    <dgm:pt modelId="{64C20E93-E5A3-4EF2-870C-0374E021DEF8}" type="pres">
      <dgm:prSet presAssocID="{30560DBC-AB21-41E6-A771-5F8407C40C74}" presName="rootComposite1" presStyleCnt="0"/>
      <dgm:spPr/>
    </dgm:pt>
    <dgm:pt modelId="{BFCD0866-D0A3-498A-9496-4557177B14EA}" type="pres">
      <dgm:prSet presAssocID="{30560DBC-AB21-41E6-A771-5F8407C40C74}" presName="rootText1" presStyleLbl="node0" presStyleIdx="0" presStyleCnt="1" custScaleX="775585" custLinFactNeighborX="89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6302AE-F995-4581-8ED1-F584133FB493}" type="pres">
      <dgm:prSet presAssocID="{30560DBC-AB21-41E6-A771-5F8407C40C7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FE0BB29-E1DC-4C4D-A73A-7D3C1B3CA0DB}" type="pres">
      <dgm:prSet presAssocID="{30560DBC-AB21-41E6-A771-5F8407C40C74}" presName="hierChild2" presStyleCnt="0"/>
      <dgm:spPr/>
    </dgm:pt>
    <dgm:pt modelId="{E0172ACE-2229-42D9-AE09-51AB6F0FFFEC}" type="pres">
      <dgm:prSet presAssocID="{43089F2C-03C0-4818-8669-E6ECA629019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F85E89C-7DF5-4E47-8479-C00256319134}" type="pres">
      <dgm:prSet presAssocID="{FFC8638E-155E-47D5-8B49-851AB55005E9}" presName="hierRoot2" presStyleCnt="0">
        <dgm:presLayoutVars>
          <dgm:hierBranch val="init"/>
        </dgm:presLayoutVars>
      </dgm:prSet>
      <dgm:spPr/>
    </dgm:pt>
    <dgm:pt modelId="{A799F4FE-A16A-498D-B9DA-1D248444118F}" type="pres">
      <dgm:prSet presAssocID="{FFC8638E-155E-47D5-8B49-851AB55005E9}" presName="rootComposite" presStyleCnt="0"/>
      <dgm:spPr/>
    </dgm:pt>
    <dgm:pt modelId="{3249790A-8F41-47DD-A456-8054FB1CE47D}" type="pres">
      <dgm:prSet presAssocID="{FFC8638E-155E-47D5-8B49-851AB55005E9}" presName="rootText" presStyleLbl="node2" presStyleIdx="0" presStyleCnt="2" custScaleX="452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8DC9AE-7FB6-4EAB-B57D-D0BF5AD6BED5}" type="pres">
      <dgm:prSet presAssocID="{FFC8638E-155E-47D5-8B49-851AB55005E9}" presName="rootConnector" presStyleLbl="node2" presStyleIdx="0" presStyleCnt="2"/>
      <dgm:spPr/>
      <dgm:t>
        <a:bodyPr/>
        <a:lstStyle/>
        <a:p>
          <a:endParaRPr lang="ru-RU"/>
        </a:p>
      </dgm:t>
    </dgm:pt>
    <dgm:pt modelId="{C2A2B63D-B302-4F5D-A11F-1A3DEFFF8823}" type="pres">
      <dgm:prSet presAssocID="{FFC8638E-155E-47D5-8B49-851AB55005E9}" presName="hierChild4" presStyleCnt="0"/>
      <dgm:spPr/>
    </dgm:pt>
    <dgm:pt modelId="{5DAA93F2-B68A-4A45-A148-4E0AB7150870}" type="pres">
      <dgm:prSet presAssocID="{C5515323-8A1E-4333-B05D-C6FFD3490E65}" presName="Name37" presStyleLbl="parChTrans1D3" presStyleIdx="0" presStyleCnt="10"/>
      <dgm:spPr/>
      <dgm:t>
        <a:bodyPr/>
        <a:lstStyle/>
        <a:p>
          <a:endParaRPr lang="ru-RU"/>
        </a:p>
      </dgm:t>
    </dgm:pt>
    <dgm:pt modelId="{9FD5AF24-3EF1-4B2C-873A-22BD0F8BA6B9}" type="pres">
      <dgm:prSet presAssocID="{3D00B98D-4CA6-4CC4-9D01-F3EA4509F91D}" presName="hierRoot2" presStyleCnt="0">
        <dgm:presLayoutVars>
          <dgm:hierBranch val="init"/>
        </dgm:presLayoutVars>
      </dgm:prSet>
      <dgm:spPr/>
    </dgm:pt>
    <dgm:pt modelId="{E73BB4B5-E2EA-4347-9745-9B2C6B09CF30}" type="pres">
      <dgm:prSet presAssocID="{3D00B98D-4CA6-4CC4-9D01-F3EA4509F91D}" presName="rootComposite" presStyleCnt="0"/>
      <dgm:spPr/>
    </dgm:pt>
    <dgm:pt modelId="{B1CA15FB-C77E-4BDE-81E5-7200457BE7AB}" type="pres">
      <dgm:prSet presAssocID="{3D00B98D-4CA6-4CC4-9D01-F3EA4509F91D}" presName="rootText" presStyleLbl="node3" presStyleIdx="0" presStyleCnt="10" custScaleX="344938" custScaleY="140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A0B1E2-8590-41E3-8EBE-FC15B6F84923}" type="pres">
      <dgm:prSet presAssocID="{3D00B98D-4CA6-4CC4-9D01-F3EA4509F91D}" presName="rootConnector" presStyleLbl="node3" presStyleIdx="0" presStyleCnt="10"/>
      <dgm:spPr/>
      <dgm:t>
        <a:bodyPr/>
        <a:lstStyle/>
        <a:p>
          <a:endParaRPr lang="ru-RU"/>
        </a:p>
      </dgm:t>
    </dgm:pt>
    <dgm:pt modelId="{741D5F59-7B36-4F21-BF88-C027EE9E10F2}" type="pres">
      <dgm:prSet presAssocID="{3D00B98D-4CA6-4CC4-9D01-F3EA4509F91D}" presName="hierChild4" presStyleCnt="0"/>
      <dgm:spPr/>
    </dgm:pt>
    <dgm:pt modelId="{68707A31-BECA-4F6E-9758-90B273070874}" type="pres">
      <dgm:prSet presAssocID="{3D00B98D-4CA6-4CC4-9D01-F3EA4509F91D}" presName="hierChild5" presStyleCnt="0"/>
      <dgm:spPr/>
    </dgm:pt>
    <dgm:pt modelId="{7651074D-C326-4850-B067-69533BE0DA6F}" type="pres">
      <dgm:prSet presAssocID="{CDCB906A-A914-4659-9183-F23D5C1DDFFC}" presName="Name37" presStyleLbl="parChTrans1D3" presStyleIdx="1" presStyleCnt="10"/>
      <dgm:spPr/>
      <dgm:t>
        <a:bodyPr/>
        <a:lstStyle/>
        <a:p>
          <a:endParaRPr lang="ru-RU"/>
        </a:p>
      </dgm:t>
    </dgm:pt>
    <dgm:pt modelId="{137360F1-E73B-4EF3-AA3B-E4743B47F553}" type="pres">
      <dgm:prSet presAssocID="{B40F0342-FA6E-4318-A970-DDF2B6204BC3}" presName="hierRoot2" presStyleCnt="0">
        <dgm:presLayoutVars>
          <dgm:hierBranch val="init"/>
        </dgm:presLayoutVars>
      </dgm:prSet>
      <dgm:spPr/>
    </dgm:pt>
    <dgm:pt modelId="{E98DB986-CE12-4D76-9B93-25F6E8E7FED7}" type="pres">
      <dgm:prSet presAssocID="{B40F0342-FA6E-4318-A970-DDF2B6204BC3}" presName="rootComposite" presStyleCnt="0"/>
      <dgm:spPr/>
    </dgm:pt>
    <dgm:pt modelId="{69F9BD68-0D7A-4917-84F6-76784C346FDA}" type="pres">
      <dgm:prSet presAssocID="{B40F0342-FA6E-4318-A970-DDF2B6204BC3}" presName="rootText" presStyleLbl="node3" presStyleIdx="1" presStyleCnt="10" custScaleX="343594" custScaleY="147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016C7C-B2BD-4B04-A772-88791F732C73}" type="pres">
      <dgm:prSet presAssocID="{B40F0342-FA6E-4318-A970-DDF2B6204BC3}" presName="rootConnector" presStyleLbl="node3" presStyleIdx="1" presStyleCnt="10"/>
      <dgm:spPr/>
      <dgm:t>
        <a:bodyPr/>
        <a:lstStyle/>
        <a:p>
          <a:endParaRPr lang="ru-RU"/>
        </a:p>
      </dgm:t>
    </dgm:pt>
    <dgm:pt modelId="{83D4DC80-7ED6-40B8-BAA9-B1E3B86D7BE4}" type="pres">
      <dgm:prSet presAssocID="{B40F0342-FA6E-4318-A970-DDF2B6204BC3}" presName="hierChild4" presStyleCnt="0"/>
      <dgm:spPr/>
    </dgm:pt>
    <dgm:pt modelId="{332B9AEB-5F75-4747-BD72-CFAA8A020571}" type="pres">
      <dgm:prSet presAssocID="{B40F0342-FA6E-4318-A970-DDF2B6204BC3}" presName="hierChild5" presStyleCnt="0"/>
      <dgm:spPr/>
    </dgm:pt>
    <dgm:pt modelId="{62101E3A-4E1B-4080-A2EB-CC73CAF5DBD3}" type="pres">
      <dgm:prSet presAssocID="{65106EB5-AAD8-4A66-99F8-3C2B6B4F39EA}" presName="Name37" presStyleLbl="parChTrans1D3" presStyleIdx="2" presStyleCnt="10"/>
      <dgm:spPr/>
      <dgm:t>
        <a:bodyPr/>
        <a:lstStyle/>
        <a:p>
          <a:endParaRPr lang="ru-RU"/>
        </a:p>
      </dgm:t>
    </dgm:pt>
    <dgm:pt modelId="{52BB2790-CE8D-495A-BA09-6CD4A88DAA03}" type="pres">
      <dgm:prSet presAssocID="{8DEA8CE7-AD42-4665-B328-444613ADCF65}" presName="hierRoot2" presStyleCnt="0">
        <dgm:presLayoutVars>
          <dgm:hierBranch val="init"/>
        </dgm:presLayoutVars>
      </dgm:prSet>
      <dgm:spPr/>
    </dgm:pt>
    <dgm:pt modelId="{9128F2EC-A02C-4E5C-B494-8BA80E1FAA12}" type="pres">
      <dgm:prSet presAssocID="{8DEA8CE7-AD42-4665-B328-444613ADCF65}" presName="rootComposite" presStyleCnt="0"/>
      <dgm:spPr/>
    </dgm:pt>
    <dgm:pt modelId="{08A8DFD9-CBC2-408F-8CD8-1FB703763047}" type="pres">
      <dgm:prSet presAssocID="{8DEA8CE7-AD42-4665-B328-444613ADCF65}" presName="rootText" presStyleLbl="node3" presStyleIdx="2" presStyleCnt="10" custScaleX="343541" custScaleY="134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B01750-E7BD-4FD1-A6DA-5918E5EB7957}" type="pres">
      <dgm:prSet presAssocID="{8DEA8CE7-AD42-4665-B328-444613ADCF65}" presName="rootConnector" presStyleLbl="node3" presStyleIdx="2" presStyleCnt="10"/>
      <dgm:spPr/>
      <dgm:t>
        <a:bodyPr/>
        <a:lstStyle/>
        <a:p>
          <a:endParaRPr lang="ru-RU"/>
        </a:p>
      </dgm:t>
    </dgm:pt>
    <dgm:pt modelId="{C3ADCB21-3C13-43BE-8F59-117E4A6D795B}" type="pres">
      <dgm:prSet presAssocID="{8DEA8CE7-AD42-4665-B328-444613ADCF65}" presName="hierChild4" presStyleCnt="0"/>
      <dgm:spPr/>
    </dgm:pt>
    <dgm:pt modelId="{B41DC32C-C17A-4F80-8500-1A296E404F86}" type="pres">
      <dgm:prSet presAssocID="{8DEA8CE7-AD42-4665-B328-444613ADCF65}" presName="hierChild5" presStyleCnt="0"/>
      <dgm:spPr/>
    </dgm:pt>
    <dgm:pt modelId="{59EA358B-F216-45BE-9D2E-7A4907562022}" type="pres">
      <dgm:prSet presAssocID="{4D0D9421-0514-49B7-9E1C-D9668FF6B9C4}" presName="Name37" presStyleLbl="parChTrans1D3" presStyleIdx="3" presStyleCnt="10"/>
      <dgm:spPr/>
      <dgm:t>
        <a:bodyPr/>
        <a:lstStyle/>
        <a:p>
          <a:endParaRPr lang="ru-RU"/>
        </a:p>
      </dgm:t>
    </dgm:pt>
    <dgm:pt modelId="{6614B43A-CEEB-4891-BE4A-8D31610BC850}" type="pres">
      <dgm:prSet presAssocID="{9A2AB14F-DB03-4544-B210-2A39A32A7F70}" presName="hierRoot2" presStyleCnt="0">
        <dgm:presLayoutVars>
          <dgm:hierBranch val="init"/>
        </dgm:presLayoutVars>
      </dgm:prSet>
      <dgm:spPr/>
    </dgm:pt>
    <dgm:pt modelId="{DB1E396B-2D17-4EE8-B40F-D49A4760CEEF}" type="pres">
      <dgm:prSet presAssocID="{9A2AB14F-DB03-4544-B210-2A39A32A7F70}" presName="rootComposite" presStyleCnt="0"/>
      <dgm:spPr/>
    </dgm:pt>
    <dgm:pt modelId="{112A74C5-0502-4A10-A319-62CB436B022F}" type="pres">
      <dgm:prSet presAssocID="{9A2AB14F-DB03-4544-B210-2A39A32A7F70}" presName="rootText" presStyleLbl="node3" presStyleIdx="3" presStyleCnt="10" custScaleX="345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34A88-8EF7-46C4-95EA-BE398AD91C48}" type="pres">
      <dgm:prSet presAssocID="{9A2AB14F-DB03-4544-B210-2A39A32A7F70}" presName="rootConnector" presStyleLbl="node3" presStyleIdx="3" presStyleCnt="10"/>
      <dgm:spPr/>
      <dgm:t>
        <a:bodyPr/>
        <a:lstStyle/>
        <a:p>
          <a:endParaRPr lang="ru-RU"/>
        </a:p>
      </dgm:t>
    </dgm:pt>
    <dgm:pt modelId="{300AD728-1E43-49ED-926D-9D28CD8D1ECA}" type="pres">
      <dgm:prSet presAssocID="{9A2AB14F-DB03-4544-B210-2A39A32A7F70}" presName="hierChild4" presStyleCnt="0"/>
      <dgm:spPr/>
    </dgm:pt>
    <dgm:pt modelId="{899DEAAD-3FB1-40BB-AAA4-9FD4AFE5F29B}" type="pres">
      <dgm:prSet presAssocID="{9A2AB14F-DB03-4544-B210-2A39A32A7F70}" presName="hierChild5" presStyleCnt="0"/>
      <dgm:spPr/>
    </dgm:pt>
    <dgm:pt modelId="{51898427-34D1-4C64-B808-B29A25F8FAE5}" type="pres">
      <dgm:prSet presAssocID="{8218A114-747C-41F4-B0E7-6A2AE4FB51E4}" presName="Name37" presStyleLbl="parChTrans1D3" presStyleIdx="4" presStyleCnt="10"/>
      <dgm:spPr/>
      <dgm:t>
        <a:bodyPr/>
        <a:lstStyle/>
        <a:p>
          <a:endParaRPr lang="ru-RU"/>
        </a:p>
      </dgm:t>
    </dgm:pt>
    <dgm:pt modelId="{817BBDC6-4CA1-4857-86EA-1FD709FDEC0B}" type="pres">
      <dgm:prSet presAssocID="{0546E0A9-5F28-4771-8F6D-C61B2103D602}" presName="hierRoot2" presStyleCnt="0">
        <dgm:presLayoutVars>
          <dgm:hierBranch val="init"/>
        </dgm:presLayoutVars>
      </dgm:prSet>
      <dgm:spPr/>
    </dgm:pt>
    <dgm:pt modelId="{9CA2FDC3-503A-4987-8045-990F4C395443}" type="pres">
      <dgm:prSet presAssocID="{0546E0A9-5F28-4771-8F6D-C61B2103D602}" presName="rootComposite" presStyleCnt="0"/>
      <dgm:spPr/>
    </dgm:pt>
    <dgm:pt modelId="{71418AE6-F2B5-4A5D-8F2C-A1E2A4BB82BB}" type="pres">
      <dgm:prSet presAssocID="{0546E0A9-5F28-4771-8F6D-C61B2103D602}" presName="rootText" presStyleLbl="node3" presStyleIdx="4" presStyleCnt="10" custScaleX="350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7F89B6-4F7A-4397-B282-8C4E0E6A440B}" type="pres">
      <dgm:prSet presAssocID="{0546E0A9-5F28-4771-8F6D-C61B2103D602}" presName="rootConnector" presStyleLbl="node3" presStyleIdx="4" presStyleCnt="10"/>
      <dgm:spPr/>
      <dgm:t>
        <a:bodyPr/>
        <a:lstStyle/>
        <a:p>
          <a:endParaRPr lang="ru-RU"/>
        </a:p>
      </dgm:t>
    </dgm:pt>
    <dgm:pt modelId="{50D9F43B-84BC-49FE-A2CB-A00F758D4E49}" type="pres">
      <dgm:prSet presAssocID="{0546E0A9-5F28-4771-8F6D-C61B2103D602}" presName="hierChild4" presStyleCnt="0"/>
      <dgm:spPr/>
    </dgm:pt>
    <dgm:pt modelId="{692E9564-C1B3-4E84-9990-C0915A6162E9}" type="pres">
      <dgm:prSet presAssocID="{0546E0A9-5F28-4771-8F6D-C61B2103D602}" presName="hierChild5" presStyleCnt="0"/>
      <dgm:spPr/>
    </dgm:pt>
    <dgm:pt modelId="{AF3187CC-9FE6-44B7-B351-4667656FBEF9}" type="pres">
      <dgm:prSet presAssocID="{FFC8638E-155E-47D5-8B49-851AB55005E9}" presName="hierChild5" presStyleCnt="0"/>
      <dgm:spPr/>
    </dgm:pt>
    <dgm:pt modelId="{E8DAAD41-2816-43FF-8C24-6135738070D5}" type="pres">
      <dgm:prSet presAssocID="{242B1B81-9FDD-4BD3-8327-8BCD685A637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DBA928C-072F-4209-94E4-FC5DF4210EF4}" type="pres">
      <dgm:prSet presAssocID="{66C83549-6701-48EF-BA9C-A7CCDD8E6416}" presName="hierRoot2" presStyleCnt="0">
        <dgm:presLayoutVars>
          <dgm:hierBranch val="init"/>
        </dgm:presLayoutVars>
      </dgm:prSet>
      <dgm:spPr/>
    </dgm:pt>
    <dgm:pt modelId="{AC6A6AE9-E211-4E64-9BD1-7711F323F3D6}" type="pres">
      <dgm:prSet presAssocID="{66C83549-6701-48EF-BA9C-A7CCDD8E6416}" presName="rootComposite" presStyleCnt="0"/>
      <dgm:spPr/>
    </dgm:pt>
    <dgm:pt modelId="{E15BB1FD-3CF7-42B9-966D-F3168EBE8C61}" type="pres">
      <dgm:prSet presAssocID="{66C83549-6701-48EF-BA9C-A7CCDD8E6416}" presName="rootText" presStyleLbl="node2" presStyleIdx="1" presStyleCnt="2" custScaleX="427403" custLinFactNeighborX="61034" custLinFactNeighborY="1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547C9C-0AC2-4F0C-9EAD-3C9890E8307B}" type="pres">
      <dgm:prSet presAssocID="{66C83549-6701-48EF-BA9C-A7CCDD8E6416}" presName="rootConnector" presStyleLbl="node2" presStyleIdx="1" presStyleCnt="2"/>
      <dgm:spPr/>
      <dgm:t>
        <a:bodyPr/>
        <a:lstStyle/>
        <a:p>
          <a:endParaRPr lang="ru-RU"/>
        </a:p>
      </dgm:t>
    </dgm:pt>
    <dgm:pt modelId="{F57CF04D-8737-47CB-85C9-873F2AF26FDA}" type="pres">
      <dgm:prSet presAssocID="{66C83549-6701-48EF-BA9C-A7CCDD8E6416}" presName="hierChild4" presStyleCnt="0"/>
      <dgm:spPr/>
    </dgm:pt>
    <dgm:pt modelId="{9A8595E1-BDDA-44DA-84D7-7B24221A873C}" type="pres">
      <dgm:prSet presAssocID="{9F4ACE72-6031-4874-9A55-9252F35FD16B}" presName="Name37" presStyleLbl="parChTrans1D3" presStyleIdx="5" presStyleCnt="10"/>
      <dgm:spPr/>
      <dgm:t>
        <a:bodyPr/>
        <a:lstStyle/>
        <a:p>
          <a:endParaRPr lang="ru-RU"/>
        </a:p>
      </dgm:t>
    </dgm:pt>
    <dgm:pt modelId="{C806A387-035A-4A9E-9189-6DE5E534228C}" type="pres">
      <dgm:prSet presAssocID="{7C254330-BE18-4848-9417-400E77AE80C9}" presName="hierRoot2" presStyleCnt="0">
        <dgm:presLayoutVars>
          <dgm:hierBranch val="init"/>
        </dgm:presLayoutVars>
      </dgm:prSet>
      <dgm:spPr/>
    </dgm:pt>
    <dgm:pt modelId="{54CE3FCA-3DE4-4856-9762-E43BF4223C00}" type="pres">
      <dgm:prSet presAssocID="{7C254330-BE18-4848-9417-400E77AE80C9}" presName="rootComposite" presStyleCnt="0"/>
      <dgm:spPr/>
    </dgm:pt>
    <dgm:pt modelId="{4833D066-C303-4C1D-B144-3A922D166CC8}" type="pres">
      <dgm:prSet presAssocID="{7C254330-BE18-4848-9417-400E77AE80C9}" presName="rootText" presStyleLbl="node3" presStyleIdx="5" presStyleCnt="10" custScaleX="319108" custScaleY="121453" custLinFactNeighborX="64176" custLinFactNeighborY="1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597202-3611-41DE-8AE6-93449D934E28}" type="pres">
      <dgm:prSet presAssocID="{7C254330-BE18-4848-9417-400E77AE80C9}" presName="rootConnector" presStyleLbl="node3" presStyleIdx="5" presStyleCnt="10"/>
      <dgm:spPr/>
      <dgm:t>
        <a:bodyPr/>
        <a:lstStyle/>
        <a:p>
          <a:endParaRPr lang="ru-RU"/>
        </a:p>
      </dgm:t>
    </dgm:pt>
    <dgm:pt modelId="{FAB84AC8-9209-4F37-88FC-6BAF1D5D4603}" type="pres">
      <dgm:prSet presAssocID="{7C254330-BE18-4848-9417-400E77AE80C9}" presName="hierChild4" presStyleCnt="0"/>
      <dgm:spPr/>
    </dgm:pt>
    <dgm:pt modelId="{3CE88E15-423F-4656-A5D2-AB3E0E48342B}" type="pres">
      <dgm:prSet presAssocID="{7C254330-BE18-4848-9417-400E77AE80C9}" presName="hierChild5" presStyleCnt="0"/>
      <dgm:spPr/>
    </dgm:pt>
    <dgm:pt modelId="{E683FE85-B81F-45BC-B31C-C90ED8AEE7CF}" type="pres">
      <dgm:prSet presAssocID="{20546077-D414-44D2-8747-B5001148A74B}" presName="Name37" presStyleLbl="parChTrans1D3" presStyleIdx="6" presStyleCnt="10"/>
      <dgm:spPr/>
      <dgm:t>
        <a:bodyPr/>
        <a:lstStyle/>
        <a:p>
          <a:endParaRPr lang="ru-RU"/>
        </a:p>
      </dgm:t>
    </dgm:pt>
    <dgm:pt modelId="{CC3A78CB-41DF-4C3A-9D0A-BEE8A0D5279E}" type="pres">
      <dgm:prSet presAssocID="{CC7DE444-65E6-4E0A-9A0D-E30924CCE30A}" presName="hierRoot2" presStyleCnt="0">
        <dgm:presLayoutVars>
          <dgm:hierBranch val="init"/>
        </dgm:presLayoutVars>
      </dgm:prSet>
      <dgm:spPr/>
    </dgm:pt>
    <dgm:pt modelId="{012D1CE2-5DEA-4C03-9A18-A795EFA0FA61}" type="pres">
      <dgm:prSet presAssocID="{CC7DE444-65E6-4E0A-9A0D-E30924CCE30A}" presName="rootComposite" presStyleCnt="0"/>
      <dgm:spPr/>
    </dgm:pt>
    <dgm:pt modelId="{96EC520F-8EB9-47C8-863B-D177648CC366}" type="pres">
      <dgm:prSet presAssocID="{CC7DE444-65E6-4E0A-9A0D-E30924CCE30A}" presName="rootText" presStyleLbl="node3" presStyleIdx="6" presStyleCnt="10" custScaleX="314827" custScaleY="152915" custLinFactNeighborX="68442" custLinFactNeighborY="7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47CFE1-05D1-493D-BB60-9EB9D0E39B68}" type="pres">
      <dgm:prSet presAssocID="{CC7DE444-65E6-4E0A-9A0D-E30924CCE30A}" presName="rootConnector" presStyleLbl="node3" presStyleIdx="6" presStyleCnt="10"/>
      <dgm:spPr/>
      <dgm:t>
        <a:bodyPr/>
        <a:lstStyle/>
        <a:p>
          <a:endParaRPr lang="ru-RU"/>
        </a:p>
      </dgm:t>
    </dgm:pt>
    <dgm:pt modelId="{A6CD8EFF-F6EA-41F3-985B-5886B08BD757}" type="pres">
      <dgm:prSet presAssocID="{CC7DE444-65E6-4E0A-9A0D-E30924CCE30A}" presName="hierChild4" presStyleCnt="0"/>
      <dgm:spPr/>
    </dgm:pt>
    <dgm:pt modelId="{96913AE9-BACE-4514-813C-1CCEF7668ACB}" type="pres">
      <dgm:prSet presAssocID="{CC7DE444-65E6-4E0A-9A0D-E30924CCE30A}" presName="hierChild5" presStyleCnt="0"/>
      <dgm:spPr/>
    </dgm:pt>
    <dgm:pt modelId="{1A784F95-1226-4D64-AA91-143D7B068373}" type="pres">
      <dgm:prSet presAssocID="{DFBE1F8B-8514-4688-9B77-B2BF9EA6E6B6}" presName="Name37" presStyleLbl="parChTrans1D3" presStyleIdx="7" presStyleCnt="10"/>
      <dgm:spPr/>
      <dgm:t>
        <a:bodyPr/>
        <a:lstStyle/>
        <a:p>
          <a:endParaRPr lang="ru-RU"/>
        </a:p>
      </dgm:t>
    </dgm:pt>
    <dgm:pt modelId="{B6BD88F6-3A5B-485A-958A-BA4EFB3D2C72}" type="pres">
      <dgm:prSet presAssocID="{56F116EF-DD35-4C91-84D1-2EABC67EF5B5}" presName="hierRoot2" presStyleCnt="0">
        <dgm:presLayoutVars>
          <dgm:hierBranch val="init"/>
        </dgm:presLayoutVars>
      </dgm:prSet>
      <dgm:spPr/>
    </dgm:pt>
    <dgm:pt modelId="{5195EA4E-EBB5-4C55-A21B-28A1744B398B}" type="pres">
      <dgm:prSet presAssocID="{56F116EF-DD35-4C91-84D1-2EABC67EF5B5}" presName="rootComposite" presStyleCnt="0"/>
      <dgm:spPr/>
    </dgm:pt>
    <dgm:pt modelId="{60420650-DB3D-4187-B443-C5E8E85B9DBB}" type="pres">
      <dgm:prSet presAssocID="{56F116EF-DD35-4C91-84D1-2EABC67EF5B5}" presName="rootText" presStyleLbl="node3" presStyleIdx="7" presStyleCnt="10" custScaleX="317345" custScaleY="150879" custLinFactNeighborX="72378" custLinFactNeighborY="-19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3F9DB-1E6E-446F-8A5E-5E8EFC6CC72C}" type="pres">
      <dgm:prSet presAssocID="{56F116EF-DD35-4C91-84D1-2EABC67EF5B5}" presName="rootConnector" presStyleLbl="node3" presStyleIdx="7" presStyleCnt="10"/>
      <dgm:spPr/>
      <dgm:t>
        <a:bodyPr/>
        <a:lstStyle/>
        <a:p>
          <a:endParaRPr lang="ru-RU"/>
        </a:p>
      </dgm:t>
    </dgm:pt>
    <dgm:pt modelId="{E392D877-F8C3-428D-AF78-D01692021DEA}" type="pres">
      <dgm:prSet presAssocID="{56F116EF-DD35-4C91-84D1-2EABC67EF5B5}" presName="hierChild4" presStyleCnt="0"/>
      <dgm:spPr/>
    </dgm:pt>
    <dgm:pt modelId="{35ECB471-A106-4620-BA76-49FF5DED8BFB}" type="pres">
      <dgm:prSet presAssocID="{56F116EF-DD35-4C91-84D1-2EABC67EF5B5}" presName="hierChild5" presStyleCnt="0"/>
      <dgm:spPr/>
    </dgm:pt>
    <dgm:pt modelId="{140FD956-6682-40A9-AFC9-ADD13A6FA45F}" type="pres">
      <dgm:prSet presAssocID="{5D005073-E5B9-41C2-88F2-DA1DF733AD50}" presName="Name37" presStyleLbl="parChTrans1D3" presStyleIdx="8" presStyleCnt="10"/>
      <dgm:spPr/>
      <dgm:t>
        <a:bodyPr/>
        <a:lstStyle/>
        <a:p>
          <a:endParaRPr lang="ru-RU"/>
        </a:p>
      </dgm:t>
    </dgm:pt>
    <dgm:pt modelId="{467B16B3-742D-498F-80C7-9ED214C18065}" type="pres">
      <dgm:prSet presAssocID="{2EC81A52-F68A-4926-900C-0136194A3B92}" presName="hierRoot2" presStyleCnt="0">
        <dgm:presLayoutVars>
          <dgm:hierBranch val="init"/>
        </dgm:presLayoutVars>
      </dgm:prSet>
      <dgm:spPr/>
    </dgm:pt>
    <dgm:pt modelId="{8F513CC2-7CA9-45BF-8D24-584F5CD4D10D}" type="pres">
      <dgm:prSet presAssocID="{2EC81A52-F68A-4926-900C-0136194A3B92}" presName="rootComposite" presStyleCnt="0"/>
      <dgm:spPr/>
    </dgm:pt>
    <dgm:pt modelId="{13A051B3-CC08-4231-BDE8-D683B46031CB}" type="pres">
      <dgm:prSet presAssocID="{2EC81A52-F68A-4926-900C-0136194A3B92}" presName="rootText" presStyleLbl="node3" presStyleIdx="8" presStyleCnt="10" custScaleX="323184" custLinFactNeighborX="68442" custLinFactNeighborY="-5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1839DF-4FF4-4ED9-B3DE-27C57414346B}" type="pres">
      <dgm:prSet presAssocID="{2EC81A52-F68A-4926-900C-0136194A3B92}" presName="rootConnector" presStyleLbl="node3" presStyleIdx="8" presStyleCnt="10"/>
      <dgm:spPr/>
      <dgm:t>
        <a:bodyPr/>
        <a:lstStyle/>
        <a:p>
          <a:endParaRPr lang="ru-RU"/>
        </a:p>
      </dgm:t>
    </dgm:pt>
    <dgm:pt modelId="{0DFB73B3-FF70-4003-8860-4A869493024D}" type="pres">
      <dgm:prSet presAssocID="{2EC81A52-F68A-4926-900C-0136194A3B92}" presName="hierChild4" presStyleCnt="0"/>
      <dgm:spPr/>
    </dgm:pt>
    <dgm:pt modelId="{B0B11D11-36C0-46D4-B585-7125FB796A22}" type="pres">
      <dgm:prSet presAssocID="{2EC81A52-F68A-4926-900C-0136194A3B92}" presName="hierChild5" presStyleCnt="0"/>
      <dgm:spPr/>
    </dgm:pt>
    <dgm:pt modelId="{20CF2098-E14D-4BDB-AB93-52CB06FB101C}" type="pres">
      <dgm:prSet presAssocID="{23F9A703-5748-4158-8445-58F3643DE706}" presName="Name37" presStyleLbl="parChTrans1D3" presStyleIdx="9" presStyleCnt="10"/>
      <dgm:spPr/>
      <dgm:t>
        <a:bodyPr/>
        <a:lstStyle/>
        <a:p>
          <a:endParaRPr lang="ru-RU"/>
        </a:p>
      </dgm:t>
    </dgm:pt>
    <dgm:pt modelId="{392B5AAC-1DED-433A-9B9F-122E776A660B}" type="pres">
      <dgm:prSet presAssocID="{AAC07C05-B5D8-40CC-A363-67C7587AB671}" presName="hierRoot2" presStyleCnt="0">
        <dgm:presLayoutVars>
          <dgm:hierBranch val="init"/>
        </dgm:presLayoutVars>
      </dgm:prSet>
      <dgm:spPr/>
    </dgm:pt>
    <dgm:pt modelId="{C697DAD0-51CD-49B2-B6E2-48FD6F848D42}" type="pres">
      <dgm:prSet presAssocID="{AAC07C05-B5D8-40CC-A363-67C7587AB671}" presName="rootComposite" presStyleCnt="0"/>
      <dgm:spPr/>
    </dgm:pt>
    <dgm:pt modelId="{0ABF4AD2-4260-40EA-B4A6-ECD6BD141ABE}" type="pres">
      <dgm:prSet presAssocID="{AAC07C05-B5D8-40CC-A363-67C7587AB671}" presName="rootText" presStyleLbl="node3" presStyleIdx="9" presStyleCnt="10" custScaleX="332965" custLinFactNeighborX="70838" custLinFactNeighborY="-14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CA873B-D84D-4472-99BF-71DB95AB945F}" type="pres">
      <dgm:prSet presAssocID="{AAC07C05-B5D8-40CC-A363-67C7587AB671}" presName="rootConnector" presStyleLbl="node3" presStyleIdx="9" presStyleCnt="10"/>
      <dgm:spPr/>
      <dgm:t>
        <a:bodyPr/>
        <a:lstStyle/>
        <a:p>
          <a:endParaRPr lang="ru-RU"/>
        </a:p>
      </dgm:t>
    </dgm:pt>
    <dgm:pt modelId="{AF5D06B3-0484-4C93-B8DF-EE87D360FC37}" type="pres">
      <dgm:prSet presAssocID="{AAC07C05-B5D8-40CC-A363-67C7587AB671}" presName="hierChild4" presStyleCnt="0"/>
      <dgm:spPr/>
    </dgm:pt>
    <dgm:pt modelId="{3C32F1FD-42A3-4EFD-9062-1F21DD32E7F4}" type="pres">
      <dgm:prSet presAssocID="{AAC07C05-B5D8-40CC-A363-67C7587AB671}" presName="hierChild5" presStyleCnt="0"/>
      <dgm:spPr/>
    </dgm:pt>
    <dgm:pt modelId="{A5C9AE33-7082-4535-8A72-8DDB5AD31D6F}" type="pres">
      <dgm:prSet presAssocID="{66C83549-6701-48EF-BA9C-A7CCDD8E6416}" presName="hierChild5" presStyleCnt="0"/>
      <dgm:spPr/>
    </dgm:pt>
    <dgm:pt modelId="{33F20A9E-EB45-4D50-BF9D-5877866D75CD}" type="pres">
      <dgm:prSet presAssocID="{30560DBC-AB21-41E6-A771-5F8407C40C74}" presName="hierChild3" presStyleCnt="0"/>
      <dgm:spPr/>
    </dgm:pt>
  </dgm:ptLst>
  <dgm:cxnLst>
    <dgm:cxn modelId="{D300EF6F-CC1A-4EC9-8194-87383542FE86}" type="presOf" srcId="{9A2AB14F-DB03-4544-B210-2A39A32A7F70}" destId="{112A74C5-0502-4A10-A319-62CB436B022F}" srcOrd="0" destOrd="0" presId="urn:microsoft.com/office/officeart/2005/8/layout/orgChart1"/>
    <dgm:cxn modelId="{E3DD275F-7D3B-4D49-AB9A-ADB9BD37E1F4}" type="presOf" srcId="{9A2AB14F-DB03-4544-B210-2A39A32A7F70}" destId="{63434A88-8EF7-46C4-95EA-BE398AD91C48}" srcOrd="1" destOrd="0" presId="urn:microsoft.com/office/officeart/2005/8/layout/orgChart1"/>
    <dgm:cxn modelId="{216A9EE3-4C7E-4830-8185-0AFE52E9991E}" type="presOf" srcId="{7C254330-BE18-4848-9417-400E77AE80C9}" destId="{7B597202-3611-41DE-8AE6-93449D934E28}" srcOrd="1" destOrd="0" presId="urn:microsoft.com/office/officeart/2005/8/layout/orgChart1"/>
    <dgm:cxn modelId="{162A9AB9-440E-4F08-986A-3B1554F16292}" type="presOf" srcId="{66C83549-6701-48EF-BA9C-A7CCDD8E6416}" destId="{E15BB1FD-3CF7-42B9-966D-F3168EBE8C61}" srcOrd="0" destOrd="0" presId="urn:microsoft.com/office/officeart/2005/8/layout/orgChart1"/>
    <dgm:cxn modelId="{181EF672-ACC3-4212-98EF-AE107E9E05A3}" srcId="{CF7211AE-DED3-426E-84C1-673FA4AF9E8C}" destId="{30560DBC-AB21-41E6-A771-5F8407C40C74}" srcOrd="0" destOrd="0" parTransId="{64742E71-0989-4F5D-A3E8-BE731A5CBEB4}" sibTransId="{71C9774C-7B37-4930-BBE7-43C28C1BFBC7}"/>
    <dgm:cxn modelId="{1B939CE2-0040-4AED-8029-5B15DE243680}" type="presOf" srcId="{3D00B98D-4CA6-4CC4-9D01-F3EA4509F91D}" destId="{B1CA15FB-C77E-4BDE-81E5-7200457BE7AB}" srcOrd="0" destOrd="0" presId="urn:microsoft.com/office/officeart/2005/8/layout/orgChart1"/>
    <dgm:cxn modelId="{0574AFD8-9973-4D84-A2D0-B61A890F2010}" type="presOf" srcId="{CDCB906A-A914-4659-9183-F23D5C1DDFFC}" destId="{7651074D-C326-4850-B067-69533BE0DA6F}" srcOrd="0" destOrd="0" presId="urn:microsoft.com/office/officeart/2005/8/layout/orgChart1"/>
    <dgm:cxn modelId="{8C9B2FD0-8760-4513-A4CB-001C6156A70F}" type="presOf" srcId="{AAC07C05-B5D8-40CC-A363-67C7587AB671}" destId="{B2CA873B-D84D-4472-99BF-71DB95AB945F}" srcOrd="1" destOrd="0" presId="urn:microsoft.com/office/officeart/2005/8/layout/orgChart1"/>
    <dgm:cxn modelId="{E7EE0428-4AAB-4C7B-A7A1-D54A14EEDAA8}" type="presOf" srcId="{8DEA8CE7-AD42-4665-B328-444613ADCF65}" destId="{BFB01750-E7BD-4FD1-A6DA-5918E5EB7957}" srcOrd="1" destOrd="0" presId="urn:microsoft.com/office/officeart/2005/8/layout/orgChart1"/>
    <dgm:cxn modelId="{CD214F34-BDB4-40C4-B462-2C7F235D6498}" type="presOf" srcId="{23F9A703-5748-4158-8445-58F3643DE706}" destId="{20CF2098-E14D-4BDB-AB93-52CB06FB101C}" srcOrd="0" destOrd="0" presId="urn:microsoft.com/office/officeart/2005/8/layout/orgChart1"/>
    <dgm:cxn modelId="{649B6DEF-D5E2-4CB9-ABDF-1497DB2DFBFA}" srcId="{FFC8638E-155E-47D5-8B49-851AB55005E9}" destId="{0546E0A9-5F28-4771-8F6D-C61B2103D602}" srcOrd="4" destOrd="0" parTransId="{8218A114-747C-41F4-B0E7-6A2AE4FB51E4}" sibTransId="{2AD54289-1DBF-4BEA-9674-B8A17B352667}"/>
    <dgm:cxn modelId="{C703232F-34A9-4942-8ACD-2E7D82AF7398}" type="presOf" srcId="{56F116EF-DD35-4C91-84D1-2EABC67EF5B5}" destId="{60420650-DB3D-4187-B443-C5E8E85B9DBB}" srcOrd="0" destOrd="0" presId="urn:microsoft.com/office/officeart/2005/8/layout/orgChart1"/>
    <dgm:cxn modelId="{43E47E1B-9018-4B60-82A3-21DAECE6E84D}" srcId="{66C83549-6701-48EF-BA9C-A7CCDD8E6416}" destId="{2EC81A52-F68A-4926-900C-0136194A3B92}" srcOrd="3" destOrd="0" parTransId="{5D005073-E5B9-41C2-88F2-DA1DF733AD50}" sibTransId="{B471ECA7-3F5C-435A-8FDA-C67EC274376D}"/>
    <dgm:cxn modelId="{A06DEAF6-C8FD-465E-BCD0-33F160DC637F}" type="presOf" srcId="{3D00B98D-4CA6-4CC4-9D01-F3EA4509F91D}" destId="{C9A0B1E2-8590-41E3-8EBE-FC15B6F84923}" srcOrd="1" destOrd="0" presId="urn:microsoft.com/office/officeart/2005/8/layout/orgChart1"/>
    <dgm:cxn modelId="{72B82A3E-7249-47E9-B392-EA98C996EEC6}" type="presOf" srcId="{30560DBC-AB21-41E6-A771-5F8407C40C74}" destId="{8A6302AE-F995-4581-8ED1-F584133FB493}" srcOrd="1" destOrd="0" presId="urn:microsoft.com/office/officeart/2005/8/layout/orgChart1"/>
    <dgm:cxn modelId="{5C0CC74D-3715-40E5-970A-B06E179628A8}" type="presOf" srcId="{65106EB5-AAD8-4A66-99F8-3C2B6B4F39EA}" destId="{62101E3A-4E1B-4080-A2EB-CC73CAF5DBD3}" srcOrd="0" destOrd="0" presId="urn:microsoft.com/office/officeart/2005/8/layout/orgChart1"/>
    <dgm:cxn modelId="{829C21D2-073E-402D-9C30-0A33248CB638}" type="presOf" srcId="{0546E0A9-5F28-4771-8F6D-C61B2103D602}" destId="{E27F89B6-4F7A-4397-B282-8C4E0E6A440B}" srcOrd="1" destOrd="0" presId="urn:microsoft.com/office/officeart/2005/8/layout/orgChart1"/>
    <dgm:cxn modelId="{830B5987-0FDA-4947-928E-0DBD566A7353}" type="presOf" srcId="{20546077-D414-44D2-8747-B5001148A74B}" destId="{E683FE85-B81F-45BC-B31C-C90ED8AEE7CF}" srcOrd="0" destOrd="0" presId="urn:microsoft.com/office/officeart/2005/8/layout/orgChart1"/>
    <dgm:cxn modelId="{68A09FA8-9EB0-4883-8F64-0C439610B415}" type="presOf" srcId="{CF7211AE-DED3-426E-84C1-673FA4AF9E8C}" destId="{FBDFA71C-B50F-44E5-9E01-88CD07409E82}" srcOrd="0" destOrd="0" presId="urn:microsoft.com/office/officeart/2005/8/layout/orgChart1"/>
    <dgm:cxn modelId="{CA13D55A-70AC-44B1-9A13-21996F01CEE4}" srcId="{66C83549-6701-48EF-BA9C-A7CCDD8E6416}" destId="{56F116EF-DD35-4C91-84D1-2EABC67EF5B5}" srcOrd="2" destOrd="0" parTransId="{DFBE1F8B-8514-4688-9B77-B2BF9EA6E6B6}" sibTransId="{8ACC843B-8B09-4D53-8794-58F6E9842431}"/>
    <dgm:cxn modelId="{9FACD237-1BBB-4A07-AFCA-CA0CD1219581}" srcId="{FFC8638E-155E-47D5-8B49-851AB55005E9}" destId="{8DEA8CE7-AD42-4665-B328-444613ADCF65}" srcOrd="2" destOrd="0" parTransId="{65106EB5-AAD8-4A66-99F8-3C2B6B4F39EA}" sibTransId="{B401BA58-47E7-4271-BBDB-625A6777F02D}"/>
    <dgm:cxn modelId="{3C4735B2-C265-4841-A8B6-29E58EAA6E0A}" type="presOf" srcId="{8DEA8CE7-AD42-4665-B328-444613ADCF65}" destId="{08A8DFD9-CBC2-408F-8CD8-1FB703763047}" srcOrd="0" destOrd="0" presId="urn:microsoft.com/office/officeart/2005/8/layout/orgChart1"/>
    <dgm:cxn modelId="{A79DB73E-4BF2-4631-97F1-4ACADCBABDD5}" type="presOf" srcId="{B40F0342-FA6E-4318-A970-DDF2B6204BC3}" destId="{97016C7C-B2BD-4B04-A772-88791F732C73}" srcOrd="1" destOrd="0" presId="urn:microsoft.com/office/officeart/2005/8/layout/orgChart1"/>
    <dgm:cxn modelId="{2F5BB983-4CEB-4AEF-A893-599CF7766465}" srcId="{FFC8638E-155E-47D5-8B49-851AB55005E9}" destId="{9A2AB14F-DB03-4544-B210-2A39A32A7F70}" srcOrd="3" destOrd="0" parTransId="{4D0D9421-0514-49B7-9E1C-D9668FF6B9C4}" sibTransId="{34F991F7-A1BB-4D0E-9D4E-E9FAC01332A3}"/>
    <dgm:cxn modelId="{6C11DB95-FFD3-4B3B-9135-EF7A7FBADEF4}" type="presOf" srcId="{B40F0342-FA6E-4318-A970-DDF2B6204BC3}" destId="{69F9BD68-0D7A-4917-84F6-76784C346FDA}" srcOrd="0" destOrd="0" presId="urn:microsoft.com/office/officeart/2005/8/layout/orgChart1"/>
    <dgm:cxn modelId="{2C3E3457-4350-4562-BEE1-1559F93C9537}" type="presOf" srcId="{5D005073-E5B9-41C2-88F2-DA1DF733AD50}" destId="{140FD956-6682-40A9-AFC9-ADD13A6FA45F}" srcOrd="0" destOrd="0" presId="urn:microsoft.com/office/officeart/2005/8/layout/orgChart1"/>
    <dgm:cxn modelId="{864B37A9-C07D-4CED-BE12-1EE74E839749}" type="presOf" srcId="{43089F2C-03C0-4818-8669-E6ECA6290195}" destId="{E0172ACE-2229-42D9-AE09-51AB6F0FFFEC}" srcOrd="0" destOrd="0" presId="urn:microsoft.com/office/officeart/2005/8/layout/orgChart1"/>
    <dgm:cxn modelId="{74FAC253-9DC8-47C0-9E1E-39FCC42E86E3}" type="presOf" srcId="{CC7DE444-65E6-4E0A-9A0D-E30924CCE30A}" destId="{96EC520F-8EB9-47C8-863B-D177648CC366}" srcOrd="0" destOrd="0" presId="urn:microsoft.com/office/officeart/2005/8/layout/orgChart1"/>
    <dgm:cxn modelId="{324F629F-B9C9-4FFD-8510-8567631A0EEB}" type="presOf" srcId="{8218A114-747C-41F4-B0E7-6A2AE4FB51E4}" destId="{51898427-34D1-4C64-B808-B29A25F8FAE5}" srcOrd="0" destOrd="0" presId="urn:microsoft.com/office/officeart/2005/8/layout/orgChart1"/>
    <dgm:cxn modelId="{D84B0839-C8D4-4BCE-9C17-F86FF11BDF6C}" srcId="{30560DBC-AB21-41E6-A771-5F8407C40C74}" destId="{66C83549-6701-48EF-BA9C-A7CCDD8E6416}" srcOrd="1" destOrd="0" parTransId="{242B1B81-9FDD-4BD3-8327-8BCD685A6370}" sibTransId="{4EFD32CA-5459-47F8-9003-1E164AF3F0D2}"/>
    <dgm:cxn modelId="{F16F9232-DCFA-47D2-A673-8A0B1B68B1FA}" type="presOf" srcId="{7C254330-BE18-4848-9417-400E77AE80C9}" destId="{4833D066-C303-4C1D-B144-3A922D166CC8}" srcOrd="0" destOrd="0" presId="urn:microsoft.com/office/officeart/2005/8/layout/orgChart1"/>
    <dgm:cxn modelId="{C17456E2-A46A-4068-9D53-A1A17ABD5776}" type="presOf" srcId="{DFBE1F8B-8514-4688-9B77-B2BF9EA6E6B6}" destId="{1A784F95-1226-4D64-AA91-143D7B068373}" srcOrd="0" destOrd="0" presId="urn:microsoft.com/office/officeart/2005/8/layout/orgChart1"/>
    <dgm:cxn modelId="{067C9CFA-60DE-417E-B3C2-C0B6E26290EF}" type="presOf" srcId="{0546E0A9-5F28-4771-8F6D-C61B2103D602}" destId="{71418AE6-F2B5-4A5D-8F2C-A1E2A4BB82BB}" srcOrd="0" destOrd="0" presId="urn:microsoft.com/office/officeart/2005/8/layout/orgChart1"/>
    <dgm:cxn modelId="{824C4E24-7D41-4AE3-A39F-0F869AE7A631}" srcId="{66C83549-6701-48EF-BA9C-A7CCDD8E6416}" destId="{AAC07C05-B5D8-40CC-A363-67C7587AB671}" srcOrd="4" destOrd="0" parTransId="{23F9A703-5748-4158-8445-58F3643DE706}" sibTransId="{2CF2F062-F322-4E9F-B76F-337F1F33B169}"/>
    <dgm:cxn modelId="{B68E8D89-2C87-43B2-879A-21629E2B5719}" type="presOf" srcId="{2EC81A52-F68A-4926-900C-0136194A3B92}" destId="{13A051B3-CC08-4231-BDE8-D683B46031CB}" srcOrd="0" destOrd="0" presId="urn:microsoft.com/office/officeart/2005/8/layout/orgChart1"/>
    <dgm:cxn modelId="{13F525C5-290A-4241-824A-7089B209E8E2}" type="presOf" srcId="{FFC8638E-155E-47D5-8B49-851AB55005E9}" destId="{C68DC9AE-7FB6-4EAB-B57D-D0BF5AD6BED5}" srcOrd="1" destOrd="0" presId="urn:microsoft.com/office/officeart/2005/8/layout/orgChart1"/>
    <dgm:cxn modelId="{7002A8DF-262E-4DBF-AB1A-8151EA1ADA5A}" type="presOf" srcId="{FFC8638E-155E-47D5-8B49-851AB55005E9}" destId="{3249790A-8F41-47DD-A456-8054FB1CE47D}" srcOrd="0" destOrd="0" presId="urn:microsoft.com/office/officeart/2005/8/layout/orgChart1"/>
    <dgm:cxn modelId="{6D7E299F-BDE2-4AFB-9990-4F34E49162CB}" type="presOf" srcId="{AAC07C05-B5D8-40CC-A363-67C7587AB671}" destId="{0ABF4AD2-4260-40EA-B4A6-ECD6BD141ABE}" srcOrd="0" destOrd="0" presId="urn:microsoft.com/office/officeart/2005/8/layout/orgChart1"/>
    <dgm:cxn modelId="{348DCDCB-D691-428B-8616-0AA7025F08B8}" type="presOf" srcId="{2EC81A52-F68A-4926-900C-0136194A3B92}" destId="{AA1839DF-4FF4-4ED9-B3DE-27C57414346B}" srcOrd="1" destOrd="0" presId="urn:microsoft.com/office/officeart/2005/8/layout/orgChart1"/>
    <dgm:cxn modelId="{BC78C94B-C4FB-4992-ACD3-0FA0A89DA79F}" srcId="{30560DBC-AB21-41E6-A771-5F8407C40C74}" destId="{FFC8638E-155E-47D5-8B49-851AB55005E9}" srcOrd="0" destOrd="0" parTransId="{43089F2C-03C0-4818-8669-E6ECA6290195}" sibTransId="{DE3FB311-CC1B-495C-951F-F37BB447AACD}"/>
    <dgm:cxn modelId="{367235D8-A0AD-48F8-BC35-F768C8758FF9}" type="presOf" srcId="{56F116EF-DD35-4C91-84D1-2EABC67EF5B5}" destId="{5683F9DB-1E6E-446F-8A5E-5E8EFC6CC72C}" srcOrd="1" destOrd="0" presId="urn:microsoft.com/office/officeart/2005/8/layout/orgChart1"/>
    <dgm:cxn modelId="{0A94BBBC-EE6E-44CC-BECE-47ED387A1979}" srcId="{66C83549-6701-48EF-BA9C-A7CCDD8E6416}" destId="{CC7DE444-65E6-4E0A-9A0D-E30924CCE30A}" srcOrd="1" destOrd="0" parTransId="{20546077-D414-44D2-8747-B5001148A74B}" sibTransId="{954B7DC7-23D9-4896-9B15-A4D1454092A4}"/>
    <dgm:cxn modelId="{5C9660E8-7D5F-4EB9-99A4-4DF3A5EA0268}" srcId="{FFC8638E-155E-47D5-8B49-851AB55005E9}" destId="{3D00B98D-4CA6-4CC4-9D01-F3EA4509F91D}" srcOrd="0" destOrd="0" parTransId="{C5515323-8A1E-4333-B05D-C6FFD3490E65}" sibTransId="{526A33B2-9E28-4292-AB0E-9F918C654EAF}"/>
    <dgm:cxn modelId="{2E89B33B-851B-4EF7-AE28-E9555238C334}" srcId="{FFC8638E-155E-47D5-8B49-851AB55005E9}" destId="{B40F0342-FA6E-4318-A970-DDF2B6204BC3}" srcOrd="1" destOrd="0" parTransId="{CDCB906A-A914-4659-9183-F23D5C1DDFFC}" sibTransId="{5D32A0AE-71D8-4B4D-B24F-8EF4DB34F5CE}"/>
    <dgm:cxn modelId="{1083D1AE-E7C6-4E34-8A76-E1B679D7BF6D}" type="presOf" srcId="{30560DBC-AB21-41E6-A771-5F8407C40C74}" destId="{BFCD0866-D0A3-498A-9496-4557177B14EA}" srcOrd="0" destOrd="0" presId="urn:microsoft.com/office/officeart/2005/8/layout/orgChart1"/>
    <dgm:cxn modelId="{090C13F8-EAB4-4EEB-9B52-BDA26341B0B9}" type="presOf" srcId="{9F4ACE72-6031-4874-9A55-9252F35FD16B}" destId="{9A8595E1-BDDA-44DA-84D7-7B24221A873C}" srcOrd="0" destOrd="0" presId="urn:microsoft.com/office/officeart/2005/8/layout/orgChart1"/>
    <dgm:cxn modelId="{FA5371A4-3AA6-4C24-A747-80A117937C7E}" srcId="{66C83549-6701-48EF-BA9C-A7CCDD8E6416}" destId="{7C254330-BE18-4848-9417-400E77AE80C9}" srcOrd="0" destOrd="0" parTransId="{9F4ACE72-6031-4874-9A55-9252F35FD16B}" sibTransId="{952E153E-C1FF-4B88-B0B4-50A18DD3BB9A}"/>
    <dgm:cxn modelId="{CDFE0FED-24DB-4150-BC83-BB8504061FDD}" type="presOf" srcId="{66C83549-6701-48EF-BA9C-A7CCDD8E6416}" destId="{53547C9C-0AC2-4F0C-9EAD-3C9890E8307B}" srcOrd="1" destOrd="0" presId="urn:microsoft.com/office/officeart/2005/8/layout/orgChart1"/>
    <dgm:cxn modelId="{9A8C7569-EE06-4DEA-88A0-0B3B041CF08C}" type="presOf" srcId="{CC7DE444-65E6-4E0A-9A0D-E30924CCE30A}" destId="{1647CFE1-05D1-493D-BB60-9EB9D0E39B68}" srcOrd="1" destOrd="0" presId="urn:microsoft.com/office/officeart/2005/8/layout/orgChart1"/>
    <dgm:cxn modelId="{C5D69AF1-A97E-44B1-9D93-BB9117F5EED3}" type="presOf" srcId="{4D0D9421-0514-49B7-9E1C-D9668FF6B9C4}" destId="{59EA358B-F216-45BE-9D2E-7A4907562022}" srcOrd="0" destOrd="0" presId="urn:microsoft.com/office/officeart/2005/8/layout/orgChart1"/>
    <dgm:cxn modelId="{F6CE963E-ADDF-46B9-A428-F3A083F8563C}" type="presOf" srcId="{242B1B81-9FDD-4BD3-8327-8BCD685A6370}" destId="{E8DAAD41-2816-43FF-8C24-6135738070D5}" srcOrd="0" destOrd="0" presId="urn:microsoft.com/office/officeart/2005/8/layout/orgChart1"/>
    <dgm:cxn modelId="{AB4429AD-D01A-47E0-97B6-33EC7FF50458}" type="presOf" srcId="{C5515323-8A1E-4333-B05D-C6FFD3490E65}" destId="{5DAA93F2-B68A-4A45-A148-4E0AB7150870}" srcOrd="0" destOrd="0" presId="urn:microsoft.com/office/officeart/2005/8/layout/orgChart1"/>
    <dgm:cxn modelId="{86781494-BFC1-4908-8EB5-451E281D2624}" type="presParOf" srcId="{FBDFA71C-B50F-44E5-9E01-88CD07409E82}" destId="{E3175F14-CCCA-4D2D-BF63-6250A64A1E13}" srcOrd="0" destOrd="0" presId="urn:microsoft.com/office/officeart/2005/8/layout/orgChart1"/>
    <dgm:cxn modelId="{00039503-A924-4824-965B-19CEBEA0B317}" type="presParOf" srcId="{E3175F14-CCCA-4D2D-BF63-6250A64A1E13}" destId="{64C20E93-E5A3-4EF2-870C-0374E021DEF8}" srcOrd="0" destOrd="0" presId="urn:microsoft.com/office/officeart/2005/8/layout/orgChart1"/>
    <dgm:cxn modelId="{9C2AC5A4-7A2A-47EE-8C1A-5DAB7C28DA8B}" type="presParOf" srcId="{64C20E93-E5A3-4EF2-870C-0374E021DEF8}" destId="{BFCD0866-D0A3-498A-9496-4557177B14EA}" srcOrd="0" destOrd="0" presId="urn:microsoft.com/office/officeart/2005/8/layout/orgChart1"/>
    <dgm:cxn modelId="{334AA574-FDBE-4B9B-8795-6D757FB2846F}" type="presParOf" srcId="{64C20E93-E5A3-4EF2-870C-0374E021DEF8}" destId="{8A6302AE-F995-4581-8ED1-F584133FB493}" srcOrd="1" destOrd="0" presId="urn:microsoft.com/office/officeart/2005/8/layout/orgChart1"/>
    <dgm:cxn modelId="{FC958FCD-AB12-4945-85D6-D1BD532A2AC4}" type="presParOf" srcId="{E3175F14-CCCA-4D2D-BF63-6250A64A1E13}" destId="{DFE0BB29-E1DC-4C4D-A73A-7D3C1B3CA0DB}" srcOrd="1" destOrd="0" presId="urn:microsoft.com/office/officeart/2005/8/layout/orgChart1"/>
    <dgm:cxn modelId="{8A44756F-9953-4322-B113-CA919859EC4C}" type="presParOf" srcId="{DFE0BB29-E1DC-4C4D-A73A-7D3C1B3CA0DB}" destId="{E0172ACE-2229-42D9-AE09-51AB6F0FFFEC}" srcOrd="0" destOrd="0" presId="urn:microsoft.com/office/officeart/2005/8/layout/orgChart1"/>
    <dgm:cxn modelId="{9F270711-A6D4-4C51-84CF-10D39726522B}" type="presParOf" srcId="{DFE0BB29-E1DC-4C4D-A73A-7D3C1B3CA0DB}" destId="{0F85E89C-7DF5-4E47-8479-C00256319134}" srcOrd="1" destOrd="0" presId="urn:microsoft.com/office/officeart/2005/8/layout/orgChart1"/>
    <dgm:cxn modelId="{CF2BE9EC-BE3A-4A27-8B24-E3B6DB39E6EE}" type="presParOf" srcId="{0F85E89C-7DF5-4E47-8479-C00256319134}" destId="{A799F4FE-A16A-498D-B9DA-1D248444118F}" srcOrd="0" destOrd="0" presId="urn:microsoft.com/office/officeart/2005/8/layout/orgChart1"/>
    <dgm:cxn modelId="{BF4B4C9D-CB0A-42A2-94DC-79A15C37CC91}" type="presParOf" srcId="{A799F4FE-A16A-498D-B9DA-1D248444118F}" destId="{3249790A-8F41-47DD-A456-8054FB1CE47D}" srcOrd="0" destOrd="0" presId="urn:microsoft.com/office/officeart/2005/8/layout/orgChart1"/>
    <dgm:cxn modelId="{BB1A5D75-AA21-4026-946A-6AC393E09C0C}" type="presParOf" srcId="{A799F4FE-A16A-498D-B9DA-1D248444118F}" destId="{C68DC9AE-7FB6-4EAB-B57D-D0BF5AD6BED5}" srcOrd="1" destOrd="0" presId="urn:microsoft.com/office/officeart/2005/8/layout/orgChart1"/>
    <dgm:cxn modelId="{6172A368-08ED-4B62-8AD2-AC2CB4555F95}" type="presParOf" srcId="{0F85E89C-7DF5-4E47-8479-C00256319134}" destId="{C2A2B63D-B302-4F5D-A11F-1A3DEFFF8823}" srcOrd="1" destOrd="0" presId="urn:microsoft.com/office/officeart/2005/8/layout/orgChart1"/>
    <dgm:cxn modelId="{675258ED-CFEB-41D8-80F9-607845D2ACAF}" type="presParOf" srcId="{C2A2B63D-B302-4F5D-A11F-1A3DEFFF8823}" destId="{5DAA93F2-B68A-4A45-A148-4E0AB7150870}" srcOrd="0" destOrd="0" presId="urn:microsoft.com/office/officeart/2005/8/layout/orgChart1"/>
    <dgm:cxn modelId="{B651A22E-236B-4C20-87DF-D3C71526D935}" type="presParOf" srcId="{C2A2B63D-B302-4F5D-A11F-1A3DEFFF8823}" destId="{9FD5AF24-3EF1-4B2C-873A-22BD0F8BA6B9}" srcOrd="1" destOrd="0" presId="urn:microsoft.com/office/officeart/2005/8/layout/orgChart1"/>
    <dgm:cxn modelId="{7C1ED6F6-3712-47EA-B032-A3EB4EFD52B9}" type="presParOf" srcId="{9FD5AF24-3EF1-4B2C-873A-22BD0F8BA6B9}" destId="{E73BB4B5-E2EA-4347-9745-9B2C6B09CF30}" srcOrd="0" destOrd="0" presId="urn:microsoft.com/office/officeart/2005/8/layout/orgChart1"/>
    <dgm:cxn modelId="{C3C67C8A-C55A-4641-8B41-95AABE80B0C1}" type="presParOf" srcId="{E73BB4B5-E2EA-4347-9745-9B2C6B09CF30}" destId="{B1CA15FB-C77E-4BDE-81E5-7200457BE7AB}" srcOrd="0" destOrd="0" presId="urn:microsoft.com/office/officeart/2005/8/layout/orgChart1"/>
    <dgm:cxn modelId="{654C75F7-763D-4766-BC1D-EFC5C157F6B4}" type="presParOf" srcId="{E73BB4B5-E2EA-4347-9745-9B2C6B09CF30}" destId="{C9A0B1E2-8590-41E3-8EBE-FC15B6F84923}" srcOrd="1" destOrd="0" presId="urn:microsoft.com/office/officeart/2005/8/layout/orgChart1"/>
    <dgm:cxn modelId="{93D75707-A269-4635-ABED-9BF36626E3D5}" type="presParOf" srcId="{9FD5AF24-3EF1-4B2C-873A-22BD0F8BA6B9}" destId="{741D5F59-7B36-4F21-BF88-C027EE9E10F2}" srcOrd="1" destOrd="0" presId="urn:microsoft.com/office/officeart/2005/8/layout/orgChart1"/>
    <dgm:cxn modelId="{E1DB7F46-2EF4-41D7-AA7A-9763D3E2FA99}" type="presParOf" srcId="{9FD5AF24-3EF1-4B2C-873A-22BD0F8BA6B9}" destId="{68707A31-BECA-4F6E-9758-90B273070874}" srcOrd="2" destOrd="0" presId="urn:microsoft.com/office/officeart/2005/8/layout/orgChart1"/>
    <dgm:cxn modelId="{D575F1AF-26F1-4E12-8EE9-18076AFAD7FC}" type="presParOf" srcId="{C2A2B63D-B302-4F5D-A11F-1A3DEFFF8823}" destId="{7651074D-C326-4850-B067-69533BE0DA6F}" srcOrd="2" destOrd="0" presId="urn:microsoft.com/office/officeart/2005/8/layout/orgChart1"/>
    <dgm:cxn modelId="{93F08FF4-24F6-4A57-976A-13D96897EA99}" type="presParOf" srcId="{C2A2B63D-B302-4F5D-A11F-1A3DEFFF8823}" destId="{137360F1-E73B-4EF3-AA3B-E4743B47F553}" srcOrd="3" destOrd="0" presId="urn:microsoft.com/office/officeart/2005/8/layout/orgChart1"/>
    <dgm:cxn modelId="{2A17ADD2-50D1-4880-A31C-A98BCDD611A3}" type="presParOf" srcId="{137360F1-E73B-4EF3-AA3B-E4743B47F553}" destId="{E98DB986-CE12-4D76-9B93-25F6E8E7FED7}" srcOrd="0" destOrd="0" presId="urn:microsoft.com/office/officeart/2005/8/layout/orgChart1"/>
    <dgm:cxn modelId="{2704F472-CEA6-4804-B04E-808255533254}" type="presParOf" srcId="{E98DB986-CE12-4D76-9B93-25F6E8E7FED7}" destId="{69F9BD68-0D7A-4917-84F6-76784C346FDA}" srcOrd="0" destOrd="0" presId="urn:microsoft.com/office/officeart/2005/8/layout/orgChart1"/>
    <dgm:cxn modelId="{F5B12076-AF1B-44CC-84AA-B7C28664AA25}" type="presParOf" srcId="{E98DB986-CE12-4D76-9B93-25F6E8E7FED7}" destId="{97016C7C-B2BD-4B04-A772-88791F732C73}" srcOrd="1" destOrd="0" presId="urn:microsoft.com/office/officeart/2005/8/layout/orgChart1"/>
    <dgm:cxn modelId="{DEA5099D-B9D8-42F7-8959-5C52F94157FC}" type="presParOf" srcId="{137360F1-E73B-4EF3-AA3B-E4743B47F553}" destId="{83D4DC80-7ED6-40B8-BAA9-B1E3B86D7BE4}" srcOrd="1" destOrd="0" presId="urn:microsoft.com/office/officeart/2005/8/layout/orgChart1"/>
    <dgm:cxn modelId="{06B9E0D1-7BDD-4BA9-BA29-61463FE7126D}" type="presParOf" srcId="{137360F1-E73B-4EF3-AA3B-E4743B47F553}" destId="{332B9AEB-5F75-4747-BD72-CFAA8A020571}" srcOrd="2" destOrd="0" presId="urn:microsoft.com/office/officeart/2005/8/layout/orgChart1"/>
    <dgm:cxn modelId="{0F7148B2-9827-49D5-BA07-4A96F6C28105}" type="presParOf" srcId="{C2A2B63D-B302-4F5D-A11F-1A3DEFFF8823}" destId="{62101E3A-4E1B-4080-A2EB-CC73CAF5DBD3}" srcOrd="4" destOrd="0" presId="urn:microsoft.com/office/officeart/2005/8/layout/orgChart1"/>
    <dgm:cxn modelId="{596697CA-26E5-4BC1-A50C-D0A7DE16DB75}" type="presParOf" srcId="{C2A2B63D-B302-4F5D-A11F-1A3DEFFF8823}" destId="{52BB2790-CE8D-495A-BA09-6CD4A88DAA03}" srcOrd="5" destOrd="0" presId="urn:microsoft.com/office/officeart/2005/8/layout/orgChart1"/>
    <dgm:cxn modelId="{EA5C153B-8923-4434-90A1-28FDC4BE9ADC}" type="presParOf" srcId="{52BB2790-CE8D-495A-BA09-6CD4A88DAA03}" destId="{9128F2EC-A02C-4E5C-B494-8BA80E1FAA12}" srcOrd="0" destOrd="0" presId="urn:microsoft.com/office/officeart/2005/8/layout/orgChart1"/>
    <dgm:cxn modelId="{C536B101-616A-48B3-9E4E-6354655E6EBB}" type="presParOf" srcId="{9128F2EC-A02C-4E5C-B494-8BA80E1FAA12}" destId="{08A8DFD9-CBC2-408F-8CD8-1FB703763047}" srcOrd="0" destOrd="0" presId="urn:microsoft.com/office/officeart/2005/8/layout/orgChart1"/>
    <dgm:cxn modelId="{05B17934-C919-4EC8-AEEE-A141ABEAAA81}" type="presParOf" srcId="{9128F2EC-A02C-4E5C-B494-8BA80E1FAA12}" destId="{BFB01750-E7BD-4FD1-A6DA-5918E5EB7957}" srcOrd="1" destOrd="0" presId="urn:microsoft.com/office/officeart/2005/8/layout/orgChart1"/>
    <dgm:cxn modelId="{69FD9A2E-B0EE-420E-9CC1-AD1D43CB69A9}" type="presParOf" srcId="{52BB2790-CE8D-495A-BA09-6CD4A88DAA03}" destId="{C3ADCB21-3C13-43BE-8F59-117E4A6D795B}" srcOrd="1" destOrd="0" presId="urn:microsoft.com/office/officeart/2005/8/layout/orgChart1"/>
    <dgm:cxn modelId="{E3EFFAA3-4C9B-4A87-8D35-CB92D5D64AF9}" type="presParOf" srcId="{52BB2790-CE8D-495A-BA09-6CD4A88DAA03}" destId="{B41DC32C-C17A-4F80-8500-1A296E404F86}" srcOrd="2" destOrd="0" presId="urn:microsoft.com/office/officeart/2005/8/layout/orgChart1"/>
    <dgm:cxn modelId="{72C95DC2-C8C6-40DE-AF44-564E36D06368}" type="presParOf" srcId="{C2A2B63D-B302-4F5D-A11F-1A3DEFFF8823}" destId="{59EA358B-F216-45BE-9D2E-7A4907562022}" srcOrd="6" destOrd="0" presId="urn:microsoft.com/office/officeart/2005/8/layout/orgChart1"/>
    <dgm:cxn modelId="{5956E701-0336-437D-AB5F-D5B494F8FAB6}" type="presParOf" srcId="{C2A2B63D-B302-4F5D-A11F-1A3DEFFF8823}" destId="{6614B43A-CEEB-4891-BE4A-8D31610BC850}" srcOrd="7" destOrd="0" presId="urn:microsoft.com/office/officeart/2005/8/layout/orgChart1"/>
    <dgm:cxn modelId="{4314541B-6C2A-4B08-99E2-1A55F78B9211}" type="presParOf" srcId="{6614B43A-CEEB-4891-BE4A-8D31610BC850}" destId="{DB1E396B-2D17-4EE8-B40F-D49A4760CEEF}" srcOrd="0" destOrd="0" presId="urn:microsoft.com/office/officeart/2005/8/layout/orgChart1"/>
    <dgm:cxn modelId="{890EF264-70FA-4478-A554-ED582EE533AA}" type="presParOf" srcId="{DB1E396B-2D17-4EE8-B40F-D49A4760CEEF}" destId="{112A74C5-0502-4A10-A319-62CB436B022F}" srcOrd="0" destOrd="0" presId="urn:microsoft.com/office/officeart/2005/8/layout/orgChart1"/>
    <dgm:cxn modelId="{053864C6-AC34-4988-8396-ED1842743DEB}" type="presParOf" srcId="{DB1E396B-2D17-4EE8-B40F-D49A4760CEEF}" destId="{63434A88-8EF7-46C4-95EA-BE398AD91C48}" srcOrd="1" destOrd="0" presId="urn:microsoft.com/office/officeart/2005/8/layout/orgChart1"/>
    <dgm:cxn modelId="{5AC8CCE7-A4CB-4E3E-BDBD-1CE8B554E319}" type="presParOf" srcId="{6614B43A-CEEB-4891-BE4A-8D31610BC850}" destId="{300AD728-1E43-49ED-926D-9D28CD8D1ECA}" srcOrd="1" destOrd="0" presId="urn:microsoft.com/office/officeart/2005/8/layout/orgChart1"/>
    <dgm:cxn modelId="{6DA87F72-033F-4331-B68A-F147FC36A004}" type="presParOf" srcId="{6614B43A-CEEB-4891-BE4A-8D31610BC850}" destId="{899DEAAD-3FB1-40BB-AAA4-9FD4AFE5F29B}" srcOrd="2" destOrd="0" presId="urn:microsoft.com/office/officeart/2005/8/layout/orgChart1"/>
    <dgm:cxn modelId="{7AE43F52-BEF5-4B65-ABCC-350180A1B8D9}" type="presParOf" srcId="{C2A2B63D-B302-4F5D-A11F-1A3DEFFF8823}" destId="{51898427-34D1-4C64-B808-B29A25F8FAE5}" srcOrd="8" destOrd="0" presId="urn:microsoft.com/office/officeart/2005/8/layout/orgChart1"/>
    <dgm:cxn modelId="{1C8FD152-9DDE-49EC-8B32-44A2D6A88AA3}" type="presParOf" srcId="{C2A2B63D-B302-4F5D-A11F-1A3DEFFF8823}" destId="{817BBDC6-4CA1-4857-86EA-1FD709FDEC0B}" srcOrd="9" destOrd="0" presId="urn:microsoft.com/office/officeart/2005/8/layout/orgChart1"/>
    <dgm:cxn modelId="{730CF6E9-F415-4F05-8A5E-E7D7B8809FB6}" type="presParOf" srcId="{817BBDC6-4CA1-4857-86EA-1FD709FDEC0B}" destId="{9CA2FDC3-503A-4987-8045-990F4C395443}" srcOrd="0" destOrd="0" presId="urn:microsoft.com/office/officeart/2005/8/layout/orgChart1"/>
    <dgm:cxn modelId="{F20D0C67-591A-400D-9BB2-2D60A3384C2F}" type="presParOf" srcId="{9CA2FDC3-503A-4987-8045-990F4C395443}" destId="{71418AE6-F2B5-4A5D-8F2C-A1E2A4BB82BB}" srcOrd="0" destOrd="0" presId="urn:microsoft.com/office/officeart/2005/8/layout/orgChart1"/>
    <dgm:cxn modelId="{6450A14E-C73A-4954-9762-CB3AA48C9119}" type="presParOf" srcId="{9CA2FDC3-503A-4987-8045-990F4C395443}" destId="{E27F89B6-4F7A-4397-B282-8C4E0E6A440B}" srcOrd="1" destOrd="0" presId="urn:microsoft.com/office/officeart/2005/8/layout/orgChart1"/>
    <dgm:cxn modelId="{4BCFC97D-1A82-4E81-AB4F-59FD8EF6E947}" type="presParOf" srcId="{817BBDC6-4CA1-4857-86EA-1FD709FDEC0B}" destId="{50D9F43B-84BC-49FE-A2CB-A00F758D4E49}" srcOrd="1" destOrd="0" presId="urn:microsoft.com/office/officeart/2005/8/layout/orgChart1"/>
    <dgm:cxn modelId="{83AD316D-92C6-4558-95F3-15C7488ACE57}" type="presParOf" srcId="{817BBDC6-4CA1-4857-86EA-1FD709FDEC0B}" destId="{692E9564-C1B3-4E84-9990-C0915A6162E9}" srcOrd="2" destOrd="0" presId="urn:microsoft.com/office/officeart/2005/8/layout/orgChart1"/>
    <dgm:cxn modelId="{799E9E6C-093F-4C16-A10B-D552DD88120C}" type="presParOf" srcId="{0F85E89C-7DF5-4E47-8479-C00256319134}" destId="{AF3187CC-9FE6-44B7-B351-4667656FBEF9}" srcOrd="2" destOrd="0" presId="urn:microsoft.com/office/officeart/2005/8/layout/orgChart1"/>
    <dgm:cxn modelId="{E96DBE6C-3C4D-44B7-A033-03A00021F01E}" type="presParOf" srcId="{DFE0BB29-E1DC-4C4D-A73A-7D3C1B3CA0DB}" destId="{E8DAAD41-2816-43FF-8C24-6135738070D5}" srcOrd="2" destOrd="0" presId="urn:microsoft.com/office/officeart/2005/8/layout/orgChart1"/>
    <dgm:cxn modelId="{E2D0ACE2-7ECC-4FF1-9E35-7501AD9991E0}" type="presParOf" srcId="{DFE0BB29-E1DC-4C4D-A73A-7D3C1B3CA0DB}" destId="{5DBA928C-072F-4209-94E4-FC5DF4210EF4}" srcOrd="3" destOrd="0" presId="urn:microsoft.com/office/officeart/2005/8/layout/orgChart1"/>
    <dgm:cxn modelId="{3FCFC70F-BEA8-44EF-B4B6-3DAFD3C9E6D5}" type="presParOf" srcId="{5DBA928C-072F-4209-94E4-FC5DF4210EF4}" destId="{AC6A6AE9-E211-4E64-9BD1-7711F323F3D6}" srcOrd="0" destOrd="0" presId="urn:microsoft.com/office/officeart/2005/8/layout/orgChart1"/>
    <dgm:cxn modelId="{AF2AAD95-1837-42BB-9DF4-E4AC6C979805}" type="presParOf" srcId="{AC6A6AE9-E211-4E64-9BD1-7711F323F3D6}" destId="{E15BB1FD-3CF7-42B9-966D-F3168EBE8C61}" srcOrd="0" destOrd="0" presId="urn:microsoft.com/office/officeart/2005/8/layout/orgChart1"/>
    <dgm:cxn modelId="{E55ED813-B875-4427-BCF0-7BDF4D835581}" type="presParOf" srcId="{AC6A6AE9-E211-4E64-9BD1-7711F323F3D6}" destId="{53547C9C-0AC2-4F0C-9EAD-3C9890E8307B}" srcOrd="1" destOrd="0" presId="urn:microsoft.com/office/officeart/2005/8/layout/orgChart1"/>
    <dgm:cxn modelId="{4701E4C6-FD22-4B43-9926-6C25094372D6}" type="presParOf" srcId="{5DBA928C-072F-4209-94E4-FC5DF4210EF4}" destId="{F57CF04D-8737-47CB-85C9-873F2AF26FDA}" srcOrd="1" destOrd="0" presId="urn:microsoft.com/office/officeart/2005/8/layout/orgChart1"/>
    <dgm:cxn modelId="{7A66200F-C72E-43BC-AD48-50D0C049704C}" type="presParOf" srcId="{F57CF04D-8737-47CB-85C9-873F2AF26FDA}" destId="{9A8595E1-BDDA-44DA-84D7-7B24221A873C}" srcOrd="0" destOrd="0" presId="urn:microsoft.com/office/officeart/2005/8/layout/orgChart1"/>
    <dgm:cxn modelId="{D9FDD58C-D6D6-4500-A87B-6642791071E3}" type="presParOf" srcId="{F57CF04D-8737-47CB-85C9-873F2AF26FDA}" destId="{C806A387-035A-4A9E-9189-6DE5E534228C}" srcOrd="1" destOrd="0" presId="urn:microsoft.com/office/officeart/2005/8/layout/orgChart1"/>
    <dgm:cxn modelId="{E1FBE7F5-741C-4782-8A91-9CA77473619C}" type="presParOf" srcId="{C806A387-035A-4A9E-9189-6DE5E534228C}" destId="{54CE3FCA-3DE4-4856-9762-E43BF4223C00}" srcOrd="0" destOrd="0" presId="urn:microsoft.com/office/officeart/2005/8/layout/orgChart1"/>
    <dgm:cxn modelId="{9B8D08F3-6FAA-4C09-B7BF-DE255EB70A51}" type="presParOf" srcId="{54CE3FCA-3DE4-4856-9762-E43BF4223C00}" destId="{4833D066-C303-4C1D-B144-3A922D166CC8}" srcOrd="0" destOrd="0" presId="urn:microsoft.com/office/officeart/2005/8/layout/orgChart1"/>
    <dgm:cxn modelId="{D6282CEA-3866-45BE-BBEA-F1FCDEE8B3C9}" type="presParOf" srcId="{54CE3FCA-3DE4-4856-9762-E43BF4223C00}" destId="{7B597202-3611-41DE-8AE6-93449D934E28}" srcOrd="1" destOrd="0" presId="urn:microsoft.com/office/officeart/2005/8/layout/orgChart1"/>
    <dgm:cxn modelId="{F1FC8D34-52FD-41FD-99D8-13B2C672D73F}" type="presParOf" srcId="{C806A387-035A-4A9E-9189-6DE5E534228C}" destId="{FAB84AC8-9209-4F37-88FC-6BAF1D5D4603}" srcOrd="1" destOrd="0" presId="urn:microsoft.com/office/officeart/2005/8/layout/orgChart1"/>
    <dgm:cxn modelId="{ABB70636-422B-423E-9E25-D5CE4FCC5511}" type="presParOf" srcId="{C806A387-035A-4A9E-9189-6DE5E534228C}" destId="{3CE88E15-423F-4656-A5D2-AB3E0E48342B}" srcOrd="2" destOrd="0" presId="urn:microsoft.com/office/officeart/2005/8/layout/orgChart1"/>
    <dgm:cxn modelId="{1E6D2AE5-DE7D-4009-9582-CF96B7C8D84E}" type="presParOf" srcId="{F57CF04D-8737-47CB-85C9-873F2AF26FDA}" destId="{E683FE85-B81F-45BC-B31C-C90ED8AEE7CF}" srcOrd="2" destOrd="0" presId="urn:microsoft.com/office/officeart/2005/8/layout/orgChart1"/>
    <dgm:cxn modelId="{83B3625A-E0A0-41E2-94EF-C15296441E5A}" type="presParOf" srcId="{F57CF04D-8737-47CB-85C9-873F2AF26FDA}" destId="{CC3A78CB-41DF-4C3A-9D0A-BEE8A0D5279E}" srcOrd="3" destOrd="0" presId="urn:microsoft.com/office/officeart/2005/8/layout/orgChart1"/>
    <dgm:cxn modelId="{90A5E786-A306-4E81-965F-180F3329CCB9}" type="presParOf" srcId="{CC3A78CB-41DF-4C3A-9D0A-BEE8A0D5279E}" destId="{012D1CE2-5DEA-4C03-9A18-A795EFA0FA61}" srcOrd="0" destOrd="0" presId="urn:microsoft.com/office/officeart/2005/8/layout/orgChart1"/>
    <dgm:cxn modelId="{C64628EB-2451-4E55-B7C2-1B5BC110ACF3}" type="presParOf" srcId="{012D1CE2-5DEA-4C03-9A18-A795EFA0FA61}" destId="{96EC520F-8EB9-47C8-863B-D177648CC366}" srcOrd="0" destOrd="0" presId="urn:microsoft.com/office/officeart/2005/8/layout/orgChart1"/>
    <dgm:cxn modelId="{CAE288DC-5F4D-4B29-A9D9-4551D34F43B4}" type="presParOf" srcId="{012D1CE2-5DEA-4C03-9A18-A795EFA0FA61}" destId="{1647CFE1-05D1-493D-BB60-9EB9D0E39B68}" srcOrd="1" destOrd="0" presId="urn:microsoft.com/office/officeart/2005/8/layout/orgChart1"/>
    <dgm:cxn modelId="{421B3C98-4CF5-485A-9C42-CCE60FB3F88A}" type="presParOf" srcId="{CC3A78CB-41DF-4C3A-9D0A-BEE8A0D5279E}" destId="{A6CD8EFF-F6EA-41F3-985B-5886B08BD757}" srcOrd="1" destOrd="0" presId="urn:microsoft.com/office/officeart/2005/8/layout/orgChart1"/>
    <dgm:cxn modelId="{BE999AC9-7214-492E-BF0B-0AC046709FD3}" type="presParOf" srcId="{CC3A78CB-41DF-4C3A-9D0A-BEE8A0D5279E}" destId="{96913AE9-BACE-4514-813C-1CCEF7668ACB}" srcOrd="2" destOrd="0" presId="urn:microsoft.com/office/officeart/2005/8/layout/orgChart1"/>
    <dgm:cxn modelId="{CB76DF95-95C5-4DA2-9872-9894960500AF}" type="presParOf" srcId="{F57CF04D-8737-47CB-85C9-873F2AF26FDA}" destId="{1A784F95-1226-4D64-AA91-143D7B068373}" srcOrd="4" destOrd="0" presId="urn:microsoft.com/office/officeart/2005/8/layout/orgChart1"/>
    <dgm:cxn modelId="{2418AA2B-F870-4A87-9396-4C9371285770}" type="presParOf" srcId="{F57CF04D-8737-47CB-85C9-873F2AF26FDA}" destId="{B6BD88F6-3A5B-485A-958A-BA4EFB3D2C72}" srcOrd="5" destOrd="0" presId="urn:microsoft.com/office/officeart/2005/8/layout/orgChart1"/>
    <dgm:cxn modelId="{39520E16-BC38-4695-AE76-DE1A74280F84}" type="presParOf" srcId="{B6BD88F6-3A5B-485A-958A-BA4EFB3D2C72}" destId="{5195EA4E-EBB5-4C55-A21B-28A1744B398B}" srcOrd="0" destOrd="0" presId="urn:microsoft.com/office/officeart/2005/8/layout/orgChart1"/>
    <dgm:cxn modelId="{7F84E0AD-DDF3-4D78-A52C-00E951283D5D}" type="presParOf" srcId="{5195EA4E-EBB5-4C55-A21B-28A1744B398B}" destId="{60420650-DB3D-4187-B443-C5E8E85B9DBB}" srcOrd="0" destOrd="0" presId="urn:microsoft.com/office/officeart/2005/8/layout/orgChart1"/>
    <dgm:cxn modelId="{667355F8-9D58-42A3-BB20-AAF3B5B72C56}" type="presParOf" srcId="{5195EA4E-EBB5-4C55-A21B-28A1744B398B}" destId="{5683F9DB-1E6E-446F-8A5E-5E8EFC6CC72C}" srcOrd="1" destOrd="0" presId="urn:microsoft.com/office/officeart/2005/8/layout/orgChart1"/>
    <dgm:cxn modelId="{D9FF4AED-842F-4BDC-B8C0-59675FB528D8}" type="presParOf" srcId="{B6BD88F6-3A5B-485A-958A-BA4EFB3D2C72}" destId="{E392D877-F8C3-428D-AF78-D01692021DEA}" srcOrd="1" destOrd="0" presId="urn:microsoft.com/office/officeart/2005/8/layout/orgChart1"/>
    <dgm:cxn modelId="{9101AD83-62A7-4C92-A7DB-5F1C1ECA1E74}" type="presParOf" srcId="{B6BD88F6-3A5B-485A-958A-BA4EFB3D2C72}" destId="{35ECB471-A106-4620-BA76-49FF5DED8BFB}" srcOrd="2" destOrd="0" presId="urn:microsoft.com/office/officeart/2005/8/layout/orgChart1"/>
    <dgm:cxn modelId="{31B1A1E0-0B19-4AD6-AC87-7DD34D75D9AA}" type="presParOf" srcId="{F57CF04D-8737-47CB-85C9-873F2AF26FDA}" destId="{140FD956-6682-40A9-AFC9-ADD13A6FA45F}" srcOrd="6" destOrd="0" presId="urn:microsoft.com/office/officeart/2005/8/layout/orgChart1"/>
    <dgm:cxn modelId="{BD084DB1-CAD6-4B00-8FBA-69DA6E00B5D6}" type="presParOf" srcId="{F57CF04D-8737-47CB-85C9-873F2AF26FDA}" destId="{467B16B3-742D-498F-80C7-9ED214C18065}" srcOrd="7" destOrd="0" presId="urn:microsoft.com/office/officeart/2005/8/layout/orgChart1"/>
    <dgm:cxn modelId="{0BC915CD-8718-4557-9AEB-5799F4FC4693}" type="presParOf" srcId="{467B16B3-742D-498F-80C7-9ED214C18065}" destId="{8F513CC2-7CA9-45BF-8D24-584F5CD4D10D}" srcOrd="0" destOrd="0" presId="urn:microsoft.com/office/officeart/2005/8/layout/orgChart1"/>
    <dgm:cxn modelId="{99C32BCE-A170-4811-9BF4-A18DABAA79C4}" type="presParOf" srcId="{8F513CC2-7CA9-45BF-8D24-584F5CD4D10D}" destId="{13A051B3-CC08-4231-BDE8-D683B46031CB}" srcOrd="0" destOrd="0" presId="urn:microsoft.com/office/officeart/2005/8/layout/orgChart1"/>
    <dgm:cxn modelId="{D936C0FF-87D8-48FB-8D6E-71C100020300}" type="presParOf" srcId="{8F513CC2-7CA9-45BF-8D24-584F5CD4D10D}" destId="{AA1839DF-4FF4-4ED9-B3DE-27C57414346B}" srcOrd="1" destOrd="0" presId="urn:microsoft.com/office/officeart/2005/8/layout/orgChart1"/>
    <dgm:cxn modelId="{BD4A05DB-A4B2-4B33-8B65-CD5B8EE013BD}" type="presParOf" srcId="{467B16B3-742D-498F-80C7-9ED214C18065}" destId="{0DFB73B3-FF70-4003-8860-4A869493024D}" srcOrd="1" destOrd="0" presId="urn:microsoft.com/office/officeart/2005/8/layout/orgChart1"/>
    <dgm:cxn modelId="{C37BC8A2-EA77-4C0E-855E-9B020F19BE19}" type="presParOf" srcId="{467B16B3-742D-498F-80C7-9ED214C18065}" destId="{B0B11D11-36C0-46D4-B585-7125FB796A22}" srcOrd="2" destOrd="0" presId="urn:microsoft.com/office/officeart/2005/8/layout/orgChart1"/>
    <dgm:cxn modelId="{BA124A9C-E048-4530-9742-50244082AB54}" type="presParOf" srcId="{F57CF04D-8737-47CB-85C9-873F2AF26FDA}" destId="{20CF2098-E14D-4BDB-AB93-52CB06FB101C}" srcOrd="8" destOrd="0" presId="urn:microsoft.com/office/officeart/2005/8/layout/orgChart1"/>
    <dgm:cxn modelId="{D02944EC-AFBE-4527-9D08-BDC72CEC75DA}" type="presParOf" srcId="{F57CF04D-8737-47CB-85C9-873F2AF26FDA}" destId="{392B5AAC-1DED-433A-9B9F-122E776A660B}" srcOrd="9" destOrd="0" presId="urn:microsoft.com/office/officeart/2005/8/layout/orgChart1"/>
    <dgm:cxn modelId="{123AE3CA-E054-4BBC-B84B-B81DD60144B5}" type="presParOf" srcId="{392B5AAC-1DED-433A-9B9F-122E776A660B}" destId="{C697DAD0-51CD-49B2-B6E2-48FD6F848D42}" srcOrd="0" destOrd="0" presId="urn:microsoft.com/office/officeart/2005/8/layout/orgChart1"/>
    <dgm:cxn modelId="{05CA831C-24FE-401D-8DD9-5717AF8F60A5}" type="presParOf" srcId="{C697DAD0-51CD-49B2-B6E2-48FD6F848D42}" destId="{0ABF4AD2-4260-40EA-B4A6-ECD6BD141ABE}" srcOrd="0" destOrd="0" presId="urn:microsoft.com/office/officeart/2005/8/layout/orgChart1"/>
    <dgm:cxn modelId="{B23CAF28-E761-4F8A-9BC0-D4B96ECF045A}" type="presParOf" srcId="{C697DAD0-51CD-49B2-B6E2-48FD6F848D42}" destId="{B2CA873B-D84D-4472-99BF-71DB95AB945F}" srcOrd="1" destOrd="0" presId="urn:microsoft.com/office/officeart/2005/8/layout/orgChart1"/>
    <dgm:cxn modelId="{335DA41F-DEBC-4D2B-A225-77FF27DC3AE9}" type="presParOf" srcId="{392B5AAC-1DED-433A-9B9F-122E776A660B}" destId="{AF5D06B3-0484-4C93-B8DF-EE87D360FC37}" srcOrd="1" destOrd="0" presId="urn:microsoft.com/office/officeart/2005/8/layout/orgChart1"/>
    <dgm:cxn modelId="{7354B333-A7DB-4CD8-B400-900B963BB12F}" type="presParOf" srcId="{392B5AAC-1DED-433A-9B9F-122E776A660B}" destId="{3C32F1FD-42A3-4EFD-9062-1F21DD32E7F4}" srcOrd="2" destOrd="0" presId="urn:microsoft.com/office/officeart/2005/8/layout/orgChart1"/>
    <dgm:cxn modelId="{0E3F833A-EBCF-47C7-8C1E-967CB5D19A09}" type="presParOf" srcId="{5DBA928C-072F-4209-94E4-FC5DF4210EF4}" destId="{A5C9AE33-7082-4535-8A72-8DDB5AD31D6F}" srcOrd="2" destOrd="0" presId="urn:microsoft.com/office/officeart/2005/8/layout/orgChart1"/>
    <dgm:cxn modelId="{78C4188E-2C9E-4569-A8DF-5DD9F1DA6D3A}" type="presParOf" srcId="{E3175F14-CCCA-4D2D-BF63-6250A64A1E13}" destId="{33F20A9E-EB45-4D50-BF9D-5877866D75CD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DEA988-5ADA-4FBE-B095-8BA8EE759E3F}" type="doc">
      <dgm:prSet loTypeId="urn:microsoft.com/office/officeart/2005/8/layout/hierarchy4" loCatId="relationship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B101DFC-2AF5-49DF-AD4B-1A1A8848313A}">
      <dgm:prSet custT="1"/>
      <dgm:spPr>
        <a:noFill/>
        <a:ln>
          <a:noFill/>
        </a:ln>
        <a:effectLst/>
      </dgm:spPr>
      <dgm:t>
        <a:bodyPr/>
        <a:lstStyle/>
        <a:p>
          <a:pPr algn="l" rtl="0"/>
          <a:r>
            <a:rPr lang="ru-RU" sz="3600" dirty="0">
              <a:solidFill>
                <a:schemeClr val="tx1"/>
              </a:solidFill>
              <a:effectLst/>
            </a:rPr>
            <a:t>Оплата труда в месяц</a:t>
          </a:r>
        </a:p>
      </dgm:t>
    </dgm:pt>
    <dgm:pt modelId="{6BFD9728-BD8B-4FAB-94B3-8947B855790C}" type="parTrans" cxnId="{60FF0B3B-82FC-4A02-B23F-E9DFC24FD461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63A2426E-962B-4095-8B39-E46F45EE78A1}" type="sibTrans" cxnId="{60FF0B3B-82FC-4A02-B23F-E9DFC24FD461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FA949D46-0E41-4CE1-9070-6D29AA7B453D}">
      <dgm:prSet custT="1"/>
      <dgm:spPr>
        <a:noFill/>
        <a:ln>
          <a:noFill/>
        </a:ln>
        <a:effectLst/>
      </dgm:spPr>
      <dgm:t>
        <a:bodyPr/>
        <a:lstStyle/>
        <a:p>
          <a:pPr algn="l" rtl="0"/>
          <a:r>
            <a:rPr lang="ru-RU" sz="3600" dirty="0">
              <a:solidFill>
                <a:schemeClr val="tx1"/>
              </a:solidFill>
              <a:effectLst/>
            </a:rPr>
            <a:t>ПРИМЕР:  </a:t>
          </a:r>
          <a:r>
            <a:rPr lang="ru-RU" sz="3600" dirty="0" smtClean="0">
              <a:solidFill>
                <a:schemeClr val="tx1"/>
              </a:solidFill>
              <a:effectLst/>
            </a:rPr>
            <a:t>190 </a:t>
          </a:r>
          <a:r>
            <a:rPr lang="ru-RU" sz="3600" dirty="0">
              <a:solidFill>
                <a:schemeClr val="tx1"/>
              </a:solidFill>
              <a:effectLst/>
            </a:rPr>
            <a:t>000,00</a:t>
          </a:r>
        </a:p>
      </dgm:t>
    </dgm:pt>
    <dgm:pt modelId="{5CDD9429-36F2-4890-9290-F9EC868AFE88}" type="parTrans" cxnId="{A79F96C5-F335-4E28-A300-F0819A9A87A3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869FFA60-4EE2-477F-B1E2-21D8766DC1C3}" type="sibTrans" cxnId="{A79F96C5-F335-4E28-A300-F0819A9A87A3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CCDC1277-4B82-4383-959E-903C3DE568B9}">
      <dgm:prSet custT="1"/>
      <dgm:spPr>
        <a:noFill/>
        <a:ln>
          <a:noFill/>
        </a:ln>
        <a:effectLst/>
      </dgm:spPr>
      <dgm:t>
        <a:bodyPr/>
        <a:lstStyle/>
        <a:p>
          <a:pPr algn="l" rtl="0"/>
          <a:r>
            <a:rPr lang="ru-RU" sz="3600" dirty="0">
              <a:solidFill>
                <a:schemeClr val="tx1"/>
              </a:solidFill>
              <a:effectLst/>
            </a:rPr>
            <a:t>Гарантированная оплата труда ППС (трудовой договор)</a:t>
          </a:r>
        </a:p>
      </dgm:t>
    </dgm:pt>
    <dgm:pt modelId="{AEBD5C63-B0FF-454D-AD5C-1758F18D08B7}" type="parTrans" cxnId="{ACF225B0-7A0D-4B25-B885-D8CCBFB1FF89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7C203191-503A-453E-B8C1-2E4FE2BF32E5}" type="sibTrans" cxnId="{ACF225B0-7A0D-4B25-B885-D8CCBFB1FF89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FCAD866E-7B41-468A-A418-AD63FDA0E508}">
      <dgm:prSet custT="1"/>
      <dgm:spPr>
        <a:noFill/>
        <a:ln>
          <a:noFill/>
        </a:ln>
        <a:effectLst/>
      </dgm:spPr>
      <dgm:t>
        <a:bodyPr/>
        <a:lstStyle/>
        <a:p>
          <a:pPr algn="l" rtl="0"/>
          <a:r>
            <a:rPr lang="ru-RU" sz="3600" dirty="0">
              <a:solidFill>
                <a:schemeClr val="tx1"/>
              </a:solidFill>
              <a:effectLst/>
            </a:rPr>
            <a:t>75 000,00</a:t>
          </a:r>
        </a:p>
      </dgm:t>
    </dgm:pt>
    <dgm:pt modelId="{B8BF7198-AD1D-4A0E-B69E-BC002EE125A8}" type="parTrans" cxnId="{BF1BEB41-5D2F-4B1D-8B0F-CC049FC9DBA6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5BB013BA-D972-46A1-9C32-68882F27DAB2}" type="sibTrans" cxnId="{BF1BEB41-5D2F-4B1D-8B0F-CC049FC9DBA6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0733663D-16BE-4597-870A-053329854719}">
      <dgm:prSet custT="1"/>
      <dgm:spPr>
        <a:noFill/>
        <a:ln>
          <a:noFill/>
        </a:ln>
        <a:effectLst/>
      </dgm:spPr>
      <dgm:t>
        <a:bodyPr/>
        <a:lstStyle/>
        <a:p>
          <a:pPr algn="l" rtl="0"/>
          <a:r>
            <a:rPr lang="ru-RU" sz="3600" dirty="0">
              <a:solidFill>
                <a:schemeClr val="tx1"/>
              </a:solidFill>
              <a:effectLst/>
            </a:rPr>
            <a:t>Надбавка лучшему преподавателю (финансовый приказ)</a:t>
          </a:r>
        </a:p>
      </dgm:t>
    </dgm:pt>
    <dgm:pt modelId="{4395E7FB-4B39-46F8-80DB-0235C15C50C3}" type="parTrans" cxnId="{0AC3EEDD-2A89-4D83-A2A4-BCDEB8225486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0EEDA02E-BBA8-492A-93E2-2BAF54510702}" type="sibTrans" cxnId="{0AC3EEDD-2A89-4D83-A2A4-BCDEB8225486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04AF71ED-2DD4-42F0-908D-A7180ECA9AA6}">
      <dgm:prSet custT="1"/>
      <dgm:spPr>
        <a:noFill/>
        <a:ln>
          <a:noFill/>
        </a:ln>
        <a:effectLst/>
      </dgm:spPr>
      <dgm:t>
        <a:bodyPr/>
        <a:lstStyle/>
        <a:p>
          <a:pPr algn="l" rtl="0"/>
          <a:r>
            <a:rPr lang="ru-RU" sz="3600" dirty="0" smtClean="0">
              <a:solidFill>
                <a:schemeClr val="tx1"/>
              </a:solidFill>
              <a:effectLst/>
            </a:rPr>
            <a:t>40 </a:t>
          </a:r>
          <a:r>
            <a:rPr lang="ru-RU" sz="3600" dirty="0">
              <a:solidFill>
                <a:schemeClr val="tx1"/>
              </a:solidFill>
              <a:effectLst/>
            </a:rPr>
            <a:t>000,00</a:t>
          </a:r>
        </a:p>
      </dgm:t>
    </dgm:pt>
    <dgm:pt modelId="{1B63E850-29F7-4ADF-95C0-1EF7F507C22C}" type="parTrans" cxnId="{6CA1144A-8975-4F20-8FB6-7CCCBA6313E8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56DADA64-7E9D-483F-A8C2-1AB5EE8DFA35}" type="sibTrans" cxnId="{6CA1144A-8975-4F20-8FB6-7CCCBA6313E8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4D966FD6-3230-43A1-AA92-B306D55D42B1}">
      <dgm:prSet custT="1"/>
      <dgm:spPr>
        <a:noFill/>
        <a:ln>
          <a:noFill/>
        </a:ln>
        <a:effectLst/>
      </dgm:spPr>
      <dgm:t>
        <a:bodyPr/>
        <a:lstStyle/>
        <a:p>
          <a:pPr algn="l" rtl="0"/>
          <a:r>
            <a:rPr lang="ru-RU" sz="3600" dirty="0">
              <a:solidFill>
                <a:schemeClr val="tx1"/>
              </a:solidFill>
              <a:effectLst/>
            </a:rPr>
            <a:t>Академическая надбавка (финансовый приказ)</a:t>
          </a:r>
        </a:p>
      </dgm:t>
    </dgm:pt>
    <dgm:pt modelId="{8B4A5C95-6AEC-496B-BF13-8D59D658EA2B}" type="parTrans" cxnId="{F7AF350E-7B77-4133-B54C-0642F69634AA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4D358C4F-DD2C-49D9-8B0D-D496501197DD}" type="sibTrans" cxnId="{F7AF350E-7B77-4133-B54C-0642F69634AA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DE1F5695-42F6-4E6C-B336-9DA4AE8DDB93}">
      <dgm:prSet custT="1"/>
      <dgm:spPr>
        <a:noFill/>
        <a:ln>
          <a:noFill/>
        </a:ln>
        <a:effectLst/>
      </dgm:spPr>
      <dgm:t>
        <a:bodyPr/>
        <a:lstStyle/>
        <a:p>
          <a:pPr algn="l" rtl="0"/>
          <a:r>
            <a:rPr lang="ru-RU" sz="3600" dirty="0">
              <a:solidFill>
                <a:schemeClr val="tx1"/>
              </a:solidFill>
              <a:effectLst/>
            </a:rPr>
            <a:t>75 000,00</a:t>
          </a:r>
        </a:p>
      </dgm:t>
    </dgm:pt>
    <dgm:pt modelId="{40633F72-3D27-45BB-9266-6D3D2313848B}" type="parTrans" cxnId="{D43D80F1-F761-4DC3-87BC-7E28C3ED6F84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EF70A5FA-DC50-4126-AB74-E1964E81E615}" type="sibTrans" cxnId="{D43D80F1-F761-4DC3-87BC-7E28C3ED6F84}">
      <dgm:prSet/>
      <dgm:spPr/>
      <dgm:t>
        <a:bodyPr/>
        <a:lstStyle/>
        <a:p>
          <a:pPr algn="l"/>
          <a:endParaRPr lang="ru-RU" sz="3600">
            <a:solidFill>
              <a:schemeClr val="tx1"/>
            </a:solidFill>
            <a:effectLst/>
          </a:endParaRPr>
        </a:p>
      </dgm:t>
    </dgm:pt>
    <dgm:pt modelId="{B6F94197-5DA2-423E-9F7A-5684120071E3}" type="pres">
      <dgm:prSet presAssocID="{67DEA988-5ADA-4FBE-B095-8BA8EE759E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B19269-B72B-4FFB-B9BA-99F02D722ABC}" type="pres">
      <dgm:prSet presAssocID="{1B101DFC-2AF5-49DF-AD4B-1A1A8848313A}" presName="vertOne" presStyleCnt="0"/>
      <dgm:spPr/>
    </dgm:pt>
    <dgm:pt modelId="{FCBC090F-5C63-4C6D-8D29-712784C8A03B}" type="pres">
      <dgm:prSet presAssocID="{1B101DFC-2AF5-49DF-AD4B-1A1A8848313A}" presName="txOne" presStyleLbl="node0" presStyleIdx="0" presStyleCnt="1" custLinFactNeighborX="38" custLinFactNeighborY="5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EA4F30-D648-492A-88B4-700EDFEAA1DA}" type="pres">
      <dgm:prSet presAssocID="{1B101DFC-2AF5-49DF-AD4B-1A1A8848313A}" presName="parTransOne" presStyleCnt="0"/>
      <dgm:spPr/>
    </dgm:pt>
    <dgm:pt modelId="{DA783F03-B1A3-4C7D-A868-1C8D1AADEFF2}" type="pres">
      <dgm:prSet presAssocID="{1B101DFC-2AF5-49DF-AD4B-1A1A8848313A}" presName="horzOne" presStyleCnt="0"/>
      <dgm:spPr/>
    </dgm:pt>
    <dgm:pt modelId="{8F57B3A6-4FA5-4FC1-9681-0A614B0E7EBF}" type="pres">
      <dgm:prSet presAssocID="{FA949D46-0E41-4CE1-9070-6D29AA7B453D}" presName="vertTwo" presStyleCnt="0"/>
      <dgm:spPr/>
    </dgm:pt>
    <dgm:pt modelId="{52C164AB-A9A6-431A-BA20-ED4F22C7C9E6}" type="pres">
      <dgm:prSet presAssocID="{FA949D46-0E41-4CE1-9070-6D29AA7B453D}" presName="txTwo" presStyleLbl="node2" presStyleIdx="0" presStyleCnt="4" custLinFactNeighborX="-69" custLinFactNeighborY="91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9BB336-EE73-42B4-AFA0-F2FCB0D7FFD6}" type="pres">
      <dgm:prSet presAssocID="{FA949D46-0E41-4CE1-9070-6D29AA7B453D}" presName="horzTwo" presStyleCnt="0"/>
      <dgm:spPr/>
    </dgm:pt>
    <dgm:pt modelId="{38231178-C3FE-4CCF-8CC7-3DB994F729C5}" type="pres">
      <dgm:prSet presAssocID="{869FFA60-4EE2-477F-B1E2-21D8766DC1C3}" presName="sibSpaceTwo" presStyleCnt="0"/>
      <dgm:spPr/>
    </dgm:pt>
    <dgm:pt modelId="{17E1FD2F-EE75-4BA2-97C4-980FA10BD97C}" type="pres">
      <dgm:prSet presAssocID="{CCDC1277-4B82-4383-959E-903C3DE568B9}" presName="vertTwo" presStyleCnt="0"/>
      <dgm:spPr/>
    </dgm:pt>
    <dgm:pt modelId="{CD644776-D461-47A5-8FC1-C3E06235C641}" type="pres">
      <dgm:prSet presAssocID="{CCDC1277-4B82-4383-959E-903C3DE568B9}" presName="txTwo" presStyleLbl="node2" presStyleIdx="1" presStyleCnt="4" custLinFactY="-64667" custLinFactNeighborX="-592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75BB3-F166-4676-9D23-04E826FC18CF}" type="pres">
      <dgm:prSet presAssocID="{CCDC1277-4B82-4383-959E-903C3DE568B9}" presName="parTransTwo" presStyleCnt="0"/>
      <dgm:spPr/>
    </dgm:pt>
    <dgm:pt modelId="{8B588161-D936-48BD-B340-AA2D6FC87C51}" type="pres">
      <dgm:prSet presAssocID="{CCDC1277-4B82-4383-959E-903C3DE568B9}" presName="horzTwo" presStyleCnt="0"/>
      <dgm:spPr/>
    </dgm:pt>
    <dgm:pt modelId="{6B287FA9-397F-4BAC-92A5-CB5C263D7997}" type="pres">
      <dgm:prSet presAssocID="{FCAD866E-7B41-468A-A418-AD63FDA0E508}" presName="vertThree" presStyleCnt="0"/>
      <dgm:spPr/>
    </dgm:pt>
    <dgm:pt modelId="{E5F3F77F-F3F7-4608-A57B-FED29EC777DB}" type="pres">
      <dgm:prSet presAssocID="{FCAD866E-7B41-468A-A418-AD63FDA0E508}" presName="txThree" presStyleLbl="node3" presStyleIdx="0" presStyleCnt="3" custLinFactNeighborX="-1701" custLinFactNeighborY="-35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88A6D2-00CA-400E-8E26-593DECBD79F0}" type="pres">
      <dgm:prSet presAssocID="{FCAD866E-7B41-468A-A418-AD63FDA0E508}" presName="horzThree" presStyleCnt="0"/>
      <dgm:spPr/>
    </dgm:pt>
    <dgm:pt modelId="{8F45F220-779F-43A5-A22F-69EC0023EFDF}" type="pres">
      <dgm:prSet presAssocID="{7C203191-503A-453E-B8C1-2E4FE2BF32E5}" presName="sibSpaceTwo" presStyleCnt="0"/>
      <dgm:spPr/>
    </dgm:pt>
    <dgm:pt modelId="{C5F0A90C-CE23-4466-9EB0-10284A45673B}" type="pres">
      <dgm:prSet presAssocID="{0733663D-16BE-4597-870A-053329854719}" presName="vertTwo" presStyleCnt="0"/>
      <dgm:spPr/>
    </dgm:pt>
    <dgm:pt modelId="{277B7ABC-8885-4717-93CD-1CBA6E0B41B6}" type="pres">
      <dgm:prSet presAssocID="{0733663D-16BE-4597-870A-053329854719}" presName="txTwo" presStyleLbl="node2" presStyleIdx="2" presStyleCnt="4" custScaleY="126963" custLinFactY="-68396" custLinFactNeighborX="6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C7BC25-4AB8-41D9-BEB9-38939FE5DD22}" type="pres">
      <dgm:prSet presAssocID="{0733663D-16BE-4597-870A-053329854719}" presName="parTransTwo" presStyleCnt="0"/>
      <dgm:spPr/>
    </dgm:pt>
    <dgm:pt modelId="{18D3370D-B813-4AA1-A54F-2101CE4F69BE}" type="pres">
      <dgm:prSet presAssocID="{0733663D-16BE-4597-870A-053329854719}" presName="horzTwo" presStyleCnt="0"/>
      <dgm:spPr/>
    </dgm:pt>
    <dgm:pt modelId="{DF03DF7D-7472-4C79-89DE-9A2AEA83E318}" type="pres">
      <dgm:prSet presAssocID="{04AF71ED-2DD4-42F0-908D-A7180ECA9AA6}" presName="vertThree" presStyleCnt="0"/>
      <dgm:spPr/>
    </dgm:pt>
    <dgm:pt modelId="{767D41F0-7C04-4342-BF4A-175F57E42551}" type="pres">
      <dgm:prSet presAssocID="{04AF71ED-2DD4-42F0-908D-A7180ECA9AA6}" presName="txThree" presStyleLbl="node3" presStyleIdx="1" presStyleCnt="3" custLinFactNeighborX="-609" custLinFactNeighborY="-59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61F0A7-E535-4C02-8759-9D7263AF1961}" type="pres">
      <dgm:prSet presAssocID="{04AF71ED-2DD4-42F0-908D-A7180ECA9AA6}" presName="horzThree" presStyleCnt="0"/>
      <dgm:spPr/>
    </dgm:pt>
    <dgm:pt modelId="{638487F7-5683-423A-9DAC-896A7AB6FD58}" type="pres">
      <dgm:prSet presAssocID="{0EEDA02E-BBA8-492A-93E2-2BAF54510702}" presName="sibSpaceTwo" presStyleCnt="0"/>
      <dgm:spPr/>
    </dgm:pt>
    <dgm:pt modelId="{8411A6AA-AC3B-4D0E-A5F2-18516608B36E}" type="pres">
      <dgm:prSet presAssocID="{4D966FD6-3230-43A1-AA92-B306D55D42B1}" presName="vertTwo" presStyleCnt="0"/>
      <dgm:spPr/>
    </dgm:pt>
    <dgm:pt modelId="{3500647F-393D-476A-850C-284D6E03E1C4}" type="pres">
      <dgm:prSet presAssocID="{4D966FD6-3230-43A1-AA92-B306D55D42B1}" presName="txTwo" presStyleLbl="node2" presStyleIdx="3" presStyleCnt="4" custLinFactY="-80261" custLinFactNeighborX="48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FB9CBF-BCAD-430F-8337-C6BE9FE92BDB}" type="pres">
      <dgm:prSet presAssocID="{4D966FD6-3230-43A1-AA92-B306D55D42B1}" presName="parTransTwo" presStyleCnt="0"/>
      <dgm:spPr/>
    </dgm:pt>
    <dgm:pt modelId="{5F730B19-0DD4-4DC7-86F2-2B3FB2953A3D}" type="pres">
      <dgm:prSet presAssocID="{4D966FD6-3230-43A1-AA92-B306D55D42B1}" presName="horzTwo" presStyleCnt="0"/>
      <dgm:spPr/>
    </dgm:pt>
    <dgm:pt modelId="{E31013B6-6A70-4178-9C7B-D6269CB2793C}" type="pres">
      <dgm:prSet presAssocID="{DE1F5695-42F6-4E6C-B336-9DA4AE8DDB93}" presName="vertThree" presStyleCnt="0"/>
      <dgm:spPr/>
    </dgm:pt>
    <dgm:pt modelId="{ED62F143-719A-4AA2-925B-4BE4957D12C9}" type="pres">
      <dgm:prSet presAssocID="{DE1F5695-42F6-4E6C-B336-9DA4AE8DDB93}" presName="txThree" presStyleLbl="node3" presStyleIdx="2" presStyleCnt="3" custLinFactNeighborX="3244" custLinFactNeighborY="-36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37EEAC-2DC1-4C3B-BD00-3F7142A57DF0}" type="pres">
      <dgm:prSet presAssocID="{DE1F5695-42F6-4E6C-B336-9DA4AE8DDB93}" presName="horzThree" presStyleCnt="0"/>
      <dgm:spPr/>
    </dgm:pt>
  </dgm:ptLst>
  <dgm:cxnLst>
    <dgm:cxn modelId="{31C62C44-5134-4086-92C6-7DCC008E225B}" type="presOf" srcId="{1B101DFC-2AF5-49DF-AD4B-1A1A8848313A}" destId="{FCBC090F-5C63-4C6D-8D29-712784C8A03B}" srcOrd="0" destOrd="0" presId="urn:microsoft.com/office/officeart/2005/8/layout/hierarchy4"/>
    <dgm:cxn modelId="{6CA1144A-8975-4F20-8FB6-7CCCBA6313E8}" srcId="{0733663D-16BE-4597-870A-053329854719}" destId="{04AF71ED-2DD4-42F0-908D-A7180ECA9AA6}" srcOrd="0" destOrd="0" parTransId="{1B63E850-29F7-4ADF-95C0-1EF7F507C22C}" sibTransId="{56DADA64-7E9D-483F-A8C2-1AB5EE8DFA35}"/>
    <dgm:cxn modelId="{84E60A2B-6922-46F9-AA98-81EFC24FBB53}" type="presOf" srcId="{67DEA988-5ADA-4FBE-B095-8BA8EE759E3F}" destId="{B6F94197-5DA2-423E-9F7A-5684120071E3}" srcOrd="0" destOrd="0" presId="urn:microsoft.com/office/officeart/2005/8/layout/hierarchy4"/>
    <dgm:cxn modelId="{B53E66D3-17AA-44AD-AF80-CDE7CC9206F4}" type="presOf" srcId="{DE1F5695-42F6-4E6C-B336-9DA4AE8DDB93}" destId="{ED62F143-719A-4AA2-925B-4BE4957D12C9}" srcOrd="0" destOrd="0" presId="urn:microsoft.com/office/officeart/2005/8/layout/hierarchy4"/>
    <dgm:cxn modelId="{4716AA6A-9E59-458C-B985-C17C7D6C3268}" type="presOf" srcId="{4D966FD6-3230-43A1-AA92-B306D55D42B1}" destId="{3500647F-393D-476A-850C-284D6E03E1C4}" srcOrd="0" destOrd="0" presId="urn:microsoft.com/office/officeart/2005/8/layout/hierarchy4"/>
    <dgm:cxn modelId="{BF1BEB41-5D2F-4B1D-8B0F-CC049FC9DBA6}" srcId="{CCDC1277-4B82-4383-959E-903C3DE568B9}" destId="{FCAD866E-7B41-468A-A418-AD63FDA0E508}" srcOrd="0" destOrd="0" parTransId="{B8BF7198-AD1D-4A0E-B69E-BC002EE125A8}" sibTransId="{5BB013BA-D972-46A1-9C32-68882F27DAB2}"/>
    <dgm:cxn modelId="{01C9E32E-61BA-4573-9DF3-A1C7FAD18A7F}" type="presOf" srcId="{FCAD866E-7B41-468A-A418-AD63FDA0E508}" destId="{E5F3F77F-F3F7-4608-A57B-FED29EC777DB}" srcOrd="0" destOrd="0" presId="urn:microsoft.com/office/officeart/2005/8/layout/hierarchy4"/>
    <dgm:cxn modelId="{3678FF81-0D9D-48A9-839C-620FA6EF0A2E}" type="presOf" srcId="{04AF71ED-2DD4-42F0-908D-A7180ECA9AA6}" destId="{767D41F0-7C04-4342-BF4A-175F57E42551}" srcOrd="0" destOrd="0" presId="urn:microsoft.com/office/officeart/2005/8/layout/hierarchy4"/>
    <dgm:cxn modelId="{F7AF350E-7B77-4133-B54C-0642F69634AA}" srcId="{1B101DFC-2AF5-49DF-AD4B-1A1A8848313A}" destId="{4D966FD6-3230-43A1-AA92-B306D55D42B1}" srcOrd="3" destOrd="0" parTransId="{8B4A5C95-6AEC-496B-BF13-8D59D658EA2B}" sibTransId="{4D358C4F-DD2C-49D9-8B0D-D496501197DD}"/>
    <dgm:cxn modelId="{ACF225B0-7A0D-4B25-B885-D8CCBFB1FF89}" srcId="{1B101DFC-2AF5-49DF-AD4B-1A1A8848313A}" destId="{CCDC1277-4B82-4383-959E-903C3DE568B9}" srcOrd="1" destOrd="0" parTransId="{AEBD5C63-B0FF-454D-AD5C-1758F18D08B7}" sibTransId="{7C203191-503A-453E-B8C1-2E4FE2BF32E5}"/>
    <dgm:cxn modelId="{0AC3EEDD-2A89-4D83-A2A4-BCDEB8225486}" srcId="{1B101DFC-2AF5-49DF-AD4B-1A1A8848313A}" destId="{0733663D-16BE-4597-870A-053329854719}" srcOrd="2" destOrd="0" parTransId="{4395E7FB-4B39-46F8-80DB-0235C15C50C3}" sibTransId="{0EEDA02E-BBA8-492A-93E2-2BAF54510702}"/>
    <dgm:cxn modelId="{D43D80F1-F761-4DC3-87BC-7E28C3ED6F84}" srcId="{4D966FD6-3230-43A1-AA92-B306D55D42B1}" destId="{DE1F5695-42F6-4E6C-B336-9DA4AE8DDB93}" srcOrd="0" destOrd="0" parTransId="{40633F72-3D27-45BB-9266-6D3D2313848B}" sibTransId="{EF70A5FA-DC50-4126-AB74-E1964E81E615}"/>
    <dgm:cxn modelId="{60FF0B3B-82FC-4A02-B23F-E9DFC24FD461}" srcId="{67DEA988-5ADA-4FBE-B095-8BA8EE759E3F}" destId="{1B101DFC-2AF5-49DF-AD4B-1A1A8848313A}" srcOrd="0" destOrd="0" parTransId="{6BFD9728-BD8B-4FAB-94B3-8947B855790C}" sibTransId="{63A2426E-962B-4095-8B39-E46F45EE78A1}"/>
    <dgm:cxn modelId="{689230B2-30BB-4E55-95F2-1C1896E64EB2}" type="presOf" srcId="{CCDC1277-4B82-4383-959E-903C3DE568B9}" destId="{CD644776-D461-47A5-8FC1-C3E06235C641}" srcOrd="0" destOrd="0" presId="urn:microsoft.com/office/officeart/2005/8/layout/hierarchy4"/>
    <dgm:cxn modelId="{A79F96C5-F335-4E28-A300-F0819A9A87A3}" srcId="{1B101DFC-2AF5-49DF-AD4B-1A1A8848313A}" destId="{FA949D46-0E41-4CE1-9070-6D29AA7B453D}" srcOrd="0" destOrd="0" parTransId="{5CDD9429-36F2-4890-9290-F9EC868AFE88}" sibTransId="{869FFA60-4EE2-477F-B1E2-21D8766DC1C3}"/>
    <dgm:cxn modelId="{3E23446A-6D93-449B-9ABA-F5C1E4CDB2A5}" type="presOf" srcId="{0733663D-16BE-4597-870A-053329854719}" destId="{277B7ABC-8885-4717-93CD-1CBA6E0B41B6}" srcOrd="0" destOrd="0" presId="urn:microsoft.com/office/officeart/2005/8/layout/hierarchy4"/>
    <dgm:cxn modelId="{24880887-5ECD-4C08-A723-F79F57F93DD1}" type="presOf" srcId="{FA949D46-0E41-4CE1-9070-6D29AA7B453D}" destId="{52C164AB-A9A6-431A-BA20-ED4F22C7C9E6}" srcOrd="0" destOrd="0" presId="urn:microsoft.com/office/officeart/2005/8/layout/hierarchy4"/>
    <dgm:cxn modelId="{7A12AF03-AADB-46EB-B18D-A0F5A06676A9}" type="presParOf" srcId="{B6F94197-5DA2-423E-9F7A-5684120071E3}" destId="{FDB19269-B72B-4FFB-B9BA-99F02D722ABC}" srcOrd="0" destOrd="0" presId="urn:microsoft.com/office/officeart/2005/8/layout/hierarchy4"/>
    <dgm:cxn modelId="{14F23FE7-6DDD-4126-9F6D-12B307FD64B3}" type="presParOf" srcId="{FDB19269-B72B-4FFB-B9BA-99F02D722ABC}" destId="{FCBC090F-5C63-4C6D-8D29-712784C8A03B}" srcOrd="0" destOrd="0" presId="urn:microsoft.com/office/officeart/2005/8/layout/hierarchy4"/>
    <dgm:cxn modelId="{397A43AA-0935-4782-8F9B-9A56D54B3508}" type="presParOf" srcId="{FDB19269-B72B-4FFB-B9BA-99F02D722ABC}" destId="{01EA4F30-D648-492A-88B4-700EDFEAA1DA}" srcOrd="1" destOrd="0" presId="urn:microsoft.com/office/officeart/2005/8/layout/hierarchy4"/>
    <dgm:cxn modelId="{BC40C0EA-DFBE-4B07-BA5C-0B4D13FCA971}" type="presParOf" srcId="{FDB19269-B72B-4FFB-B9BA-99F02D722ABC}" destId="{DA783F03-B1A3-4C7D-A868-1C8D1AADEFF2}" srcOrd="2" destOrd="0" presId="urn:microsoft.com/office/officeart/2005/8/layout/hierarchy4"/>
    <dgm:cxn modelId="{C9136A62-74FA-44A8-A2C9-1A83FC6D65C9}" type="presParOf" srcId="{DA783F03-B1A3-4C7D-A868-1C8D1AADEFF2}" destId="{8F57B3A6-4FA5-4FC1-9681-0A614B0E7EBF}" srcOrd="0" destOrd="0" presId="urn:microsoft.com/office/officeart/2005/8/layout/hierarchy4"/>
    <dgm:cxn modelId="{57D1CA77-E731-4F3D-874B-50376891CC5C}" type="presParOf" srcId="{8F57B3A6-4FA5-4FC1-9681-0A614B0E7EBF}" destId="{52C164AB-A9A6-431A-BA20-ED4F22C7C9E6}" srcOrd="0" destOrd="0" presId="urn:microsoft.com/office/officeart/2005/8/layout/hierarchy4"/>
    <dgm:cxn modelId="{910C5458-D957-4FB1-BA60-8E83EE2052C4}" type="presParOf" srcId="{8F57B3A6-4FA5-4FC1-9681-0A614B0E7EBF}" destId="{A99BB336-EE73-42B4-AFA0-F2FCB0D7FFD6}" srcOrd="1" destOrd="0" presId="urn:microsoft.com/office/officeart/2005/8/layout/hierarchy4"/>
    <dgm:cxn modelId="{7F00C5F5-6235-40BE-A0C0-B4F95B3DEA43}" type="presParOf" srcId="{DA783F03-B1A3-4C7D-A868-1C8D1AADEFF2}" destId="{38231178-C3FE-4CCF-8CC7-3DB994F729C5}" srcOrd="1" destOrd="0" presId="urn:microsoft.com/office/officeart/2005/8/layout/hierarchy4"/>
    <dgm:cxn modelId="{ECA4F131-9F7B-4008-816B-4F39236B6512}" type="presParOf" srcId="{DA783F03-B1A3-4C7D-A868-1C8D1AADEFF2}" destId="{17E1FD2F-EE75-4BA2-97C4-980FA10BD97C}" srcOrd="2" destOrd="0" presId="urn:microsoft.com/office/officeart/2005/8/layout/hierarchy4"/>
    <dgm:cxn modelId="{55D751DC-4261-43CC-BD6B-4E9900B1E7DA}" type="presParOf" srcId="{17E1FD2F-EE75-4BA2-97C4-980FA10BD97C}" destId="{CD644776-D461-47A5-8FC1-C3E06235C641}" srcOrd="0" destOrd="0" presId="urn:microsoft.com/office/officeart/2005/8/layout/hierarchy4"/>
    <dgm:cxn modelId="{662226D8-B709-4788-A897-83CC4F25EA6F}" type="presParOf" srcId="{17E1FD2F-EE75-4BA2-97C4-980FA10BD97C}" destId="{D7175BB3-F166-4676-9D23-04E826FC18CF}" srcOrd="1" destOrd="0" presId="urn:microsoft.com/office/officeart/2005/8/layout/hierarchy4"/>
    <dgm:cxn modelId="{BBDC0F1D-E964-4C6D-94BC-D0027506FABC}" type="presParOf" srcId="{17E1FD2F-EE75-4BA2-97C4-980FA10BD97C}" destId="{8B588161-D936-48BD-B340-AA2D6FC87C51}" srcOrd="2" destOrd="0" presId="urn:microsoft.com/office/officeart/2005/8/layout/hierarchy4"/>
    <dgm:cxn modelId="{6D4A9A1C-4794-4EF3-BC1E-8A3DF2287EA4}" type="presParOf" srcId="{8B588161-D936-48BD-B340-AA2D6FC87C51}" destId="{6B287FA9-397F-4BAC-92A5-CB5C263D7997}" srcOrd="0" destOrd="0" presId="urn:microsoft.com/office/officeart/2005/8/layout/hierarchy4"/>
    <dgm:cxn modelId="{46EB3634-D5F6-46D8-8EF5-B539A5F8C22C}" type="presParOf" srcId="{6B287FA9-397F-4BAC-92A5-CB5C263D7997}" destId="{E5F3F77F-F3F7-4608-A57B-FED29EC777DB}" srcOrd="0" destOrd="0" presId="urn:microsoft.com/office/officeart/2005/8/layout/hierarchy4"/>
    <dgm:cxn modelId="{B5E157BD-9F3F-428E-BC9C-A8DF5CC04DA6}" type="presParOf" srcId="{6B287FA9-397F-4BAC-92A5-CB5C263D7997}" destId="{1988A6D2-00CA-400E-8E26-593DECBD79F0}" srcOrd="1" destOrd="0" presId="urn:microsoft.com/office/officeart/2005/8/layout/hierarchy4"/>
    <dgm:cxn modelId="{55F0281A-AD47-4F8C-8C24-85BEC1A32647}" type="presParOf" srcId="{DA783F03-B1A3-4C7D-A868-1C8D1AADEFF2}" destId="{8F45F220-779F-43A5-A22F-69EC0023EFDF}" srcOrd="3" destOrd="0" presId="urn:microsoft.com/office/officeart/2005/8/layout/hierarchy4"/>
    <dgm:cxn modelId="{4C2F9DC5-FC20-414F-8042-BA8B18EC3D04}" type="presParOf" srcId="{DA783F03-B1A3-4C7D-A868-1C8D1AADEFF2}" destId="{C5F0A90C-CE23-4466-9EB0-10284A45673B}" srcOrd="4" destOrd="0" presId="urn:microsoft.com/office/officeart/2005/8/layout/hierarchy4"/>
    <dgm:cxn modelId="{CD968104-0417-46DA-BB6C-AF094E302EB1}" type="presParOf" srcId="{C5F0A90C-CE23-4466-9EB0-10284A45673B}" destId="{277B7ABC-8885-4717-93CD-1CBA6E0B41B6}" srcOrd="0" destOrd="0" presId="urn:microsoft.com/office/officeart/2005/8/layout/hierarchy4"/>
    <dgm:cxn modelId="{74CBAF09-0EDC-4664-A200-3BD2233D20BB}" type="presParOf" srcId="{C5F0A90C-CE23-4466-9EB0-10284A45673B}" destId="{8FC7BC25-4AB8-41D9-BEB9-38939FE5DD22}" srcOrd="1" destOrd="0" presId="urn:microsoft.com/office/officeart/2005/8/layout/hierarchy4"/>
    <dgm:cxn modelId="{69627DCC-58A8-449A-A8BB-4A1E5BAD009D}" type="presParOf" srcId="{C5F0A90C-CE23-4466-9EB0-10284A45673B}" destId="{18D3370D-B813-4AA1-A54F-2101CE4F69BE}" srcOrd="2" destOrd="0" presId="urn:microsoft.com/office/officeart/2005/8/layout/hierarchy4"/>
    <dgm:cxn modelId="{C52C1196-0025-4CF5-8196-D9C3715121B6}" type="presParOf" srcId="{18D3370D-B813-4AA1-A54F-2101CE4F69BE}" destId="{DF03DF7D-7472-4C79-89DE-9A2AEA83E318}" srcOrd="0" destOrd="0" presId="urn:microsoft.com/office/officeart/2005/8/layout/hierarchy4"/>
    <dgm:cxn modelId="{C9DA9545-184E-4968-82BA-0DC72CF64DE6}" type="presParOf" srcId="{DF03DF7D-7472-4C79-89DE-9A2AEA83E318}" destId="{767D41F0-7C04-4342-BF4A-175F57E42551}" srcOrd="0" destOrd="0" presId="urn:microsoft.com/office/officeart/2005/8/layout/hierarchy4"/>
    <dgm:cxn modelId="{EE374870-64E9-4767-AC32-746712585066}" type="presParOf" srcId="{DF03DF7D-7472-4C79-89DE-9A2AEA83E318}" destId="{1161F0A7-E535-4C02-8759-9D7263AF1961}" srcOrd="1" destOrd="0" presId="urn:microsoft.com/office/officeart/2005/8/layout/hierarchy4"/>
    <dgm:cxn modelId="{91E0447D-29E7-4E6B-A429-8293B98E7002}" type="presParOf" srcId="{DA783F03-B1A3-4C7D-A868-1C8D1AADEFF2}" destId="{638487F7-5683-423A-9DAC-896A7AB6FD58}" srcOrd="5" destOrd="0" presId="urn:microsoft.com/office/officeart/2005/8/layout/hierarchy4"/>
    <dgm:cxn modelId="{9157FF3C-2593-4E9B-B3DE-C73C9A9F712F}" type="presParOf" srcId="{DA783F03-B1A3-4C7D-A868-1C8D1AADEFF2}" destId="{8411A6AA-AC3B-4D0E-A5F2-18516608B36E}" srcOrd="6" destOrd="0" presId="urn:microsoft.com/office/officeart/2005/8/layout/hierarchy4"/>
    <dgm:cxn modelId="{37D6CDD1-D898-495E-B409-0B84CA968296}" type="presParOf" srcId="{8411A6AA-AC3B-4D0E-A5F2-18516608B36E}" destId="{3500647F-393D-476A-850C-284D6E03E1C4}" srcOrd="0" destOrd="0" presId="urn:microsoft.com/office/officeart/2005/8/layout/hierarchy4"/>
    <dgm:cxn modelId="{6652E478-62C1-4AF5-9E9A-61C2CA93F9AF}" type="presParOf" srcId="{8411A6AA-AC3B-4D0E-A5F2-18516608B36E}" destId="{C3FB9CBF-BCAD-430F-8337-C6BE9FE92BDB}" srcOrd="1" destOrd="0" presId="urn:microsoft.com/office/officeart/2005/8/layout/hierarchy4"/>
    <dgm:cxn modelId="{F57C7420-752C-47AE-B5C4-5C215F89DBA7}" type="presParOf" srcId="{8411A6AA-AC3B-4D0E-A5F2-18516608B36E}" destId="{5F730B19-0DD4-4DC7-86F2-2B3FB2953A3D}" srcOrd="2" destOrd="0" presId="urn:microsoft.com/office/officeart/2005/8/layout/hierarchy4"/>
    <dgm:cxn modelId="{9752CE09-A158-44E5-A9B0-7F1640B7837F}" type="presParOf" srcId="{5F730B19-0DD4-4DC7-86F2-2B3FB2953A3D}" destId="{E31013B6-6A70-4178-9C7B-D6269CB2793C}" srcOrd="0" destOrd="0" presId="urn:microsoft.com/office/officeart/2005/8/layout/hierarchy4"/>
    <dgm:cxn modelId="{F1498DDD-0FF8-452D-8F79-F3A4FB334BB4}" type="presParOf" srcId="{E31013B6-6A70-4178-9C7B-D6269CB2793C}" destId="{ED62F143-719A-4AA2-925B-4BE4957D12C9}" srcOrd="0" destOrd="0" presId="urn:microsoft.com/office/officeart/2005/8/layout/hierarchy4"/>
    <dgm:cxn modelId="{4228D74B-9D63-44D9-B651-E140E6904D43}" type="presParOf" srcId="{E31013B6-6A70-4178-9C7B-D6269CB2793C}" destId="{BB37EEAC-2DC1-4C3B-BD00-3F7142A57DF0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AD6040-DAD4-49AA-BCC6-9B4CFF33D3C2}" type="doc">
      <dgm:prSet loTypeId="urn:microsoft.com/office/officeart/2005/8/layout/list1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D95704F-594B-4B5B-9F5B-518935411E72}">
      <dgm:prSet custT="1"/>
      <dgm:spPr>
        <a:ln w="19050">
          <a:solidFill>
            <a:schemeClr val="accent1"/>
          </a:solidFill>
        </a:ln>
      </dgm:spPr>
      <dgm:t>
        <a:bodyPr/>
        <a:lstStyle/>
        <a:p>
          <a:pPr rtl="0"/>
          <a:r>
            <a:rPr lang="ru-RU" sz="4000" dirty="0"/>
            <a:t>Справка 2-НДФЛ - информация о фактически начисленных доходах и удержанных налогах за годовой период</a:t>
          </a:r>
        </a:p>
      </dgm:t>
    </dgm:pt>
    <dgm:pt modelId="{C710B689-87E7-48EC-92E2-757794A9035F}" type="parTrans" cxnId="{C976C78C-1631-4EB3-9F3C-2A8130CD2F6C}">
      <dgm:prSet/>
      <dgm:spPr/>
      <dgm:t>
        <a:bodyPr/>
        <a:lstStyle/>
        <a:p>
          <a:endParaRPr lang="ru-RU" sz="4000"/>
        </a:p>
      </dgm:t>
    </dgm:pt>
    <dgm:pt modelId="{5918ECD1-1E51-40D6-9954-3D9AB4BB5428}" type="sibTrans" cxnId="{C976C78C-1631-4EB3-9F3C-2A8130CD2F6C}">
      <dgm:prSet/>
      <dgm:spPr/>
      <dgm:t>
        <a:bodyPr/>
        <a:lstStyle/>
        <a:p>
          <a:endParaRPr lang="ru-RU" sz="4000"/>
        </a:p>
      </dgm:t>
    </dgm:pt>
    <dgm:pt modelId="{35D99F0B-4A4F-4E9D-AE6C-EE52FE78BE00}">
      <dgm:prSet custT="1"/>
      <dgm:spPr>
        <a:noFill/>
        <a:ln w="28575">
          <a:solidFill>
            <a:schemeClr val="accent1"/>
          </a:solidFill>
        </a:ln>
        <a:effectLst/>
      </dgm:spPr>
      <dgm:t>
        <a:bodyPr/>
        <a:lstStyle/>
        <a:p>
          <a:pPr rtl="0"/>
          <a:r>
            <a:rPr lang="ru-RU" sz="4000" dirty="0"/>
            <a:t>Справка с места работы с указанием заработной платы</a:t>
          </a:r>
        </a:p>
      </dgm:t>
    </dgm:pt>
    <dgm:pt modelId="{40300A39-B570-4B94-A0DD-7BC8C1973715}" type="parTrans" cxnId="{641919BC-CE76-442C-B951-A1FCB093B2FD}">
      <dgm:prSet/>
      <dgm:spPr/>
      <dgm:t>
        <a:bodyPr/>
        <a:lstStyle/>
        <a:p>
          <a:endParaRPr lang="ru-RU" sz="4000"/>
        </a:p>
      </dgm:t>
    </dgm:pt>
    <dgm:pt modelId="{C3340925-9AE1-4EC5-85BD-1329D54C03C6}" type="sibTrans" cxnId="{641919BC-CE76-442C-B951-A1FCB093B2FD}">
      <dgm:prSet/>
      <dgm:spPr/>
      <dgm:t>
        <a:bodyPr/>
        <a:lstStyle/>
        <a:p>
          <a:endParaRPr lang="ru-RU" sz="4000"/>
        </a:p>
      </dgm:t>
    </dgm:pt>
    <dgm:pt modelId="{C198BD23-83C3-4C9F-AB23-0D6FC2EC9372}">
      <dgm:prSet custT="1"/>
      <dgm:spPr>
        <a:ln w="28575">
          <a:solidFill>
            <a:schemeClr val="accent1"/>
          </a:solidFill>
        </a:ln>
        <a:effectLst/>
      </dgm:spPr>
      <dgm:t>
        <a:bodyPr/>
        <a:lstStyle/>
        <a:p>
          <a:pPr rtl="0"/>
          <a:r>
            <a:rPr lang="ru-RU" sz="4000" dirty="0"/>
            <a:t>Расчетный лист - информация о видах выплат, структуре начисленной заработной платы работника, суммах удержаний и суммах к выплате на последнее число месяца</a:t>
          </a:r>
        </a:p>
      </dgm:t>
    </dgm:pt>
    <dgm:pt modelId="{E9BD34A7-6132-4175-93B5-14A0FCFF7FB4}" type="parTrans" cxnId="{F0AC2351-1D85-4F73-8B55-E5F03D120639}">
      <dgm:prSet/>
      <dgm:spPr/>
      <dgm:t>
        <a:bodyPr/>
        <a:lstStyle/>
        <a:p>
          <a:endParaRPr lang="ru-RU" sz="4000"/>
        </a:p>
      </dgm:t>
    </dgm:pt>
    <dgm:pt modelId="{078C894E-7547-4ACB-9E23-88923476A0AB}" type="sibTrans" cxnId="{F0AC2351-1D85-4F73-8B55-E5F03D120639}">
      <dgm:prSet/>
      <dgm:spPr/>
      <dgm:t>
        <a:bodyPr/>
        <a:lstStyle/>
        <a:p>
          <a:endParaRPr lang="ru-RU" sz="4000"/>
        </a:p>
      </dgm:t>
    </dgm:pt>
    <dgm:pt modelId="{E48FC0E4-D946-4D64-AF8E-66548F13BEC1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4000" dirty="0"/>
            <a:t>выдается за 6 месяцев и/или за год Управлением бухгалтерского учета </a:t>
          </a:r>
        </a:p>
      </dgm:t>
    </dgm:pt>
    <dgm:pt modelId="{62329848-BA14-456C-BEC7-9BD06282158D}" type="parTrans" cxnId="{055D9124-B266-4548-87FF-A41A3FE8E9E9}">
      <dgm:prSet/>
      <dgm:spPr/>
      <dgm:t>
        <a:bodyPr/>
        <a:lstStyle/>
        <a:p>
          <a:endParaRPr lang="ru-RU" sz="4000"/>
        </a:p>
      </dgm:t>
    </dgm:pt>
    <dgm:pt modelId="{E7133806-CA92-4B5D-BFA7-FA5AE8C40EF0}" type="sibTrans" cxnId="{055D9124-B266-4548-87FF-A41A3FE8E9E9}">
      <dgm:prSet/>
      <dgm:spPr/>
      <dgm:t>
        <a:bodyPr/>
        <a:lstStyle/>
        <a:p>
          <a:endParaRPr lang="ru-RU" sz="4000"/>
        </a:p>
      </dgm:t>
    </dgm:pt>
    <dgm:pt modelId="{8F27D870-F730-4D31-A1D0-A9799715F4FC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4000" dirty="0"/>
            <a:t>выдается за любой запрашиваемый месяц Управлением бухгалтерского учета лично либо через ЕЛК </a:t>
          </a:r>
        </a:p>
      </dgm:t>
    </dgm:pt>
    <dgm:pt modelId="{8BA163CF-151D-411D-AA56-77A7E1FF9C1D}" type="parTrans" cxnId="{019DAAF6-4BCE-4690-9EE3-AA2BBE1F7796}">
      <dgm:prSet/>
      <dgm:spPr/>
      <dgm:t>
        <a:bodyPr/>
        <a:lstStyle/>
        <a:p>
          <a:endParaRPr lang="ru-RU" sz="4000"/>
        </a:p>
      </dgm:t>
    </dgm:pt>
    <dgm:pt modelId="{C05C81D7-56C6-4482-8BD4-B9B8D845313D}" type="sibTrans" cxnId="{019DAAF6-4BCE-4690-9EE3-AA2BBE1F7796}">
      <dgm:prSet/>
      <dgm:spPr/>
      <dgm:t>
        <a:bodyPr/>
        <a:lstStyle/>
        <a:p>
          <a:endParaRPr lang="ru-RU" sz="4000"/>
        </a:p>
      </dgm:t>
    </dgm:pt>
    <dgm:pt modelId="{4A275C5D-0500-42E7-A220-F2F71231D618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4000" dirty="0"/>
            <a:t>выдается Управлением бухгалтерского учета  без предварительного заказа лично работнику по запросу</a:t>
          </a:r>
        </a:p>
      </dgm:t>
    </dgm:pt>
    <dgm:pt modelId="{D5307C2D-06D1-4885-8CF2-40EDC15258C6}" type="parTrans" cxnId="{FFF405A0-F9D8-4698-B60B-ADD3DCEFC368}">
      <dgm:prSet/>
      <dgm:spPr/>
      <dgm:t>
        <a:bodyPr/>
        <a:lstStyle/>
        <a:p>
          <a:endParaRPr lang="ru-RU" sz="4000"/>
        </a:p>
      </dgm:t>
    </dgm:pt>
    <dgm:pt modelId="{376A0C54-6505-4C2A-B4C4-487F81BDC6E3}" type="sibTrans" cxnId="{FFF405A0-F9D8-4698-B60B-ADD3DCEFC368}">
      <dgm:prSet/>
      <dgm:spPr/>
      <dgm:t>
        <a:bodyPr/>
        <a:lstStyle/>
        <a:p>
          <a:endParaRPr lang="ru-RU" sz="4000"/>
        </a:p>
      </dgm:t>
    </dgm:pt>
    <dgm:pt modelId="{EAB3F8F3-8667-4310-9E27-587E80BFF346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4000" dirty="0"/>
            <a:t>заказывается через сайт </a:t>
          </a:r>
          <a:r>
            <a:rPr lang="en-US" sz="4000" dirty="0">
              <a:hlinkClick xmlns:r="http://schemas.openxmlformats.org/officeDocument/2006/relationships" r:id="rId1"/>
            </a:rPr>
            <a:t>https://handbook.hse.ru/reference</a:t>
          </a:r>
          <a:r>
            <a:rPr lang="ru-RU" sz="4000" dirty="0"/>
            <a:t> или в Единой приемной</a:t>
          </a:r>
        </a:p>
      </dgm:t>
    </dgm:pt>
    <dgm:pt modelId="{9FEBA5A3-9E45-49BE-907B-F7C04AB4F98C}" type="parTrans" cxnId="{A4EB28FD-5E15-457A-BC43-A5D3CD5ACC79}">
      <dgm:prSet/>
      <dgm:spPr/>
      <dgm:t>
        <a:bodyPr/>
        <a:lstStyle/>
        <a:p>
          <a:endParaRPr lang="ru-RU" sz="4000"/>
        </a:p>
      </dgm:t>
    </dgm:pt>
    <dgm:pt modelId="{028413C6-3C27-4249-A6AA-08632536C1E2}" type="sibTrans" cxnId="{A4EB28FD-5E15-457A-BC43-A5D3CD5ACC79}">
      <dgm:prSet/>
      <dgm:spPr/>
      <dgm:t>
        <a:bodyPr/>
        <a:lstStyle/>
        <a:p>
          <a:endParaRPr lang="ru-RU" sz="4000"/>
        </a:p>
      </dgm:t>
    </dgm:pt>
    <dgm:pt modelId="{8BAA8C2F-D4E8-492F-A8D2-893E2EFB5BFE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4000" dirty="0"/>
            <a:t>заказывается  через Единый личный кабинет работника (ЕЛК) в случае оформления простой электронной подписи</a:t>
          </a:r>
        </a:p>
      </dgm:t>
    </dgm:pt>
    <dgm:pt modelId="{0AD3C9F8-361C-4EAF-B3C7-B7BE205B4F24}" type="parTrans" cxnId="{3F68806D-F709-4370-9426-63F8F9BB05ED}">
      <dgm:prSet/>
      <dgm:spPr/>
      <dgm:t>
        <a:bodyPr/>
        <a:lstStyle/>
        <a:p>
          <a:endParaRPr lang="ru-RU" sz="4000"/>
        </a:p>
      </dgm:t>
    </dgm:pt>
    <dgm:pt modelId="{E2E45609-0C6C-4114-8304-C4208311F1F9}" type="sibTrans" cxnId="{3F68806D-F709-4370-9426-63F8F9BB05ED}">
      <dgm:prSet/>
      <dgm:spPr/>
      <dgm:t>
        <a:bodyPr/>
        <a:lstStyle/>
        <a:p>
          <a:endParaRPr lang="ru-RU" sz="4000"/>
        </a:p>
      </dgm:t>
    </dgm:pt>
    <dgm:pt modelId="{2B4B726E-227F-4023-95BB-9A980FB9A188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4000" dirty="0"/>
            <a:t>выдается лично в руки работнику либо по доверенности</a:t>
          </a:r>
        </a:p>
      </dgm:t>
    </dgm:pt>
    <dgm:pt modelId="{63CF7FFE-4485-4541-9608-331820A4B24F}" type="parTrans" cxnId="{24A11BAE-FAAB-4534-8370-154840399BF0}">
      <dgm:prSet/>
      <dgm:spPr/>
      <dgm:t>
        <a:bodyPr/>
        <a:lstStyle/>
        <a:p>
          <a:endParaRPr lang="ru-RU" sz="4000"/>
        </a:p>
      </dgm:t>
    </dgm:pt>
    <dgm:pt modelId="{CACA70DE-0B07-4A52-AF09-AE2964A2C6E0}" type="sibTrans" cxnId="{24A11BAE-FAAB-4534-8370-154840399BF0}">
      <dgm:prSet/>
      <dgm:spPr/>
      <dgm:t>
        <a:bodyPr/>
        <a:lstStyle/>
        <a:p>
          <a:endParaRPr lang="ru-RU" sz="4000"/>
        </a:p>
      </dgm:t>
    </dgm:pt>
    <dgm:pt modelId="{E58AFD30-A479-4450-8974-61F30FD1303C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4000" dirty="0"/>
            <a:t>можно подписаться через ЕЛК на ежемесячную рассылку расчетного листка на корпоративную электронную почту</a:t>
          </a:r>
        </a:p>
      </dgm:t>
    </dgm:pt>
    <dgm:pt modelId="{E12E8F4C-546A-4F10-9E62-49AF0CEB14B2}" type="parTrans" cxnId="{B0A5BA22-EF32-4AD1-B3A1-38D40C9067A0}">
      <dgm:prSet/>
      <dgm:spPr/>
      <dgm:t>
        <a:bodyPr/>
        <a:lstStyle/>
        <a:p>
          <a:endParaRPr lang="ru-RU" sz="4000"/>
        </a:p>
      </dgm:t>
    </dgm:pt>
    <dgm:pt modelId="{E1F7425F-989A-4B23-B4CD-8A9D47F29776}" type="sibTrans" cxnId="{B0A5BA22-EF32-4AD1-B3A1-38D40C9067A0}">
      <dgm:prSet/>
      <dgm:spPr/>
      <dgm:t>
        <a:bodyPr/>
        <a:lstStyle/>
        <a:p>
          <a:endParaRPr lang="ru-RU" sz="4000"/>
        </a:p>
      </dgm:t>
    </dgm:pt>
    <dgm:pt modelId="{C37F596B-171D-4FBB-867D-C432BB65DC3D}" type="pres">
      <dgm:prSet presAssocID="{40AD6040-DAD4-49AA-BCC6-9B4CFF33D3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94AABB-099D-4B70-9268-5E0AA004400D}" type="pres">
      <dgm:prSet presAssocID="{4D95704F-594B-4B5B-9F5B-518935411E72}" presName="parentLin" presStyleCnt="0"/>
      <dgm:spPr/>
    </dgm:pt>
    <dgm:pt modelId="{A8BC49CD-401B-4F31-B025-DDCDA604282B}" type="pres">
      <dgm:prSet presAssocID="{4D95704F-594B-4B5B-9F5B-518935411E7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4F81E2D-0467-4F58-A5B6-5169C688E89A}" type="pres">
      <dgm:prSet presAssocID="{4D95704F-594B-4B5B-9F5B-518935411E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D1A3A-4964-43C1-8F99-8E6F474489D7}" type="pres">
      <dgm:prSet presAssocID="{4D95704F-594B-4B5B-9F5B-518935411E72}" presName="negativeSpace" presStyleCnt="0"/>
      <dgm:spPr/>
    </dgm:pt>
    <dgm:pt modelId="{9A7A13C3-C221-49F3-B2B3-DADD556D6D92}" type="pres">
      <dgm:prSet presAssocID="{4D95704F-594B-4B5B-9F5B-518935411E7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34817-46AB-4123-B40A-85E0CE7AFE32}" type="pres">
      <dgm:prSet presAssocID="{5918ECD1-1E51-40D6-9954-3D9AB4BB5428}" presName="spaceBetweenRectangles" presStyleCnt="0"/>
      <dgm:spPr/>
    </dgm:pt>
    <dgm:pt modelId="{1283269E-2FFA-4102-8038-7067B3611ACC}" type="pres">
      <dgm:prSet presAssocID="{35D99F0B-4A4F-4E9D-AE6C-EE52FE78BE00}" presName="parentLin" presStyleCnt="0"/>
      <dgm:spPr/>
    </dgm:pt>
    <dgm:pt modelId="{C56E6088-064C-4669-81C8-A76FE25DE2FB}" type="pres">
      <dgm:prSet presAssocID="{35D99F0B-4A4F-4E9D-AE6C-EE52FE78BE0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3632028-89AD-4443-818F-FD50B6DB1878}" type="pres">
      <dgm:prSet presAssocID="{35D99F0B-4A4F-4E9D-AE6C-EE52FE78BE0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AD4AA-80A3-4997-936C-479489AA6EBB}" type="pres">
      <dgm:prSet presAssocID="{35D99F0B-4A4F-4E9D-AE6C-EE52FE78BE00}" presName="negativeSpace" presStyleCnt="0"/>
      <dgm:spPr/>
    </dgm:pt>
    <dgm:pt modelId="{82D64E44-A459-4D73-B54D-F350CEB561D1}" type="pres">
      <dgm:prSet presAssocID="{35D99F0B-4A4F-4E9D-AE6C-EE52FE78BE0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D5D25-15B4-4AE3-A1B0-CB6031623DD9}" type="pres">
      <dgm:prSet presAssocID="{C3340925-9AE1-4EC5-85BD-1329D54C03C6}" presName="spaceBetweenRectangles" presStyleCnt="0"/>
      <dgm:spPr/>
    </dgm:pt>
    <dgm:pt modelId="{C661B74E-623B-48D1-BACB-042A1B529FB9}" type="pres">
      <dgm:prSet presAssocID="{C198BD23-83C3-4C9F-AB23-0D6FC2EC9372}" presName="parentLin" presStyleCnt="0"/>
      <dgm:spPr/>
    </dgm:pt>
    <dgm:pt modelId="{4EED1EEE-A46F-4912-878E-2B3325116AF1}" type="pres">
      <dgm:prSet presAssocID="{C198BD23-83C3-4C9F-AB23-0D6FC2EC937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2878B54-1051-4AEB-AF70-2DAD3C2AF2DE}" type="pres">
      <dgm:prSet presAssocID="{C198BD23-83C3-4C9F-AB23-0D6FC2EC9372}" presName="parentText" presStyleLbl="node1" presStyleIdx="2" presStyleCnt="3" custScaleY="1404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6D71-8910-4912-96A3-526AE9A95B79}" type="pres">
      <dgm:prSet presAssocID="{C198BD23-83C3-4C9F-AB23-0D6FC2EC9372}" presName="negativeSpace" presStyleCnt="0"/>
      <dgm:spPr/>
    </dgm:pt>
    <dgm:pt modelId="{211391B8-1054-4911-A3ED-44C6B20C9536}" type="pres">
      <dgm:prSet presAssocID="{C198BD23-83C3-4C9F-AB23-0D6FC2EC9372}" presName="childText" presStyleLbl="conFgAcc1" presStyleIdx="2" presStyleCnt="3" custLinFactNeighborX="-749" custLinFactNeighborY="-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56DD0-DCAA-48CA-A576-D22591E443F3}" type="presOf" srcId="{C198BD23-83C3-4C9F-AB23-0D6FC2EC9372}" destId="{4EED1EEE-A46F-4912-878E-2B3325116AF1}" srcOrd="0" destOrd="0" presId="urn:microsoft.com/office/officeart/2005/8/layout/list1"/>
    <dgm:cxn modelId="{24A11BAE-FAAB-4534-8370-154840399BF0}" srcId="{35D99F0B-4A4F-4E9D-AE6C-EE52FE78BE00}" destId="{2B4B726E-227F-4023-95BB-9A980FB9A188}" srcOrd="2" destOrd="0" parTransId="{63CF7FFE-4485-4541-9608-331820A4B24F}" sibTransId="{CACA70DE-0B07-4A52-AF09-AE2964A2C6E0}"/>
    <dgm:cxn modelId="{351E8740-9964-4CD6-A2A3-E4815B0AD76A}" type="presOf" srcId="{40AD6040-DAD4-49AA-BCC6-9B4CFF33D3C2}" destId="{C37F596B-171D-4FBB-867D-C432BB65DC3D}" srcOrd="0" destOrd="0" presId="urn:microsoft.com/office/officeart/2005/8/layout/list1"/>
    <dgm:cxn modelId="{98AB8AD5-619D-4435-98D8-3A0996B23F31}" type="presOf" srcId="{8BAA8C2F-D4E8-492F-A8D2-893E2EFB5BFE}" destId="{211391B8-1054-4911-A3ED-44C6B20C9536}" srcOrd="0" destOrd="0" presId="urn:microsoft.com/office/officeart/2005/8/layout/list1"/>
    <dgm:cxn modelId="{1FF57A25-6000-47C8-9048-D6185EFB61A5}" type="presOf" srcId="{EAB3F8F3-8667-4310-9E27-587E80BFF346}" destId="{82D64E44-A459-4D73-B54D-F350CEB561D1}" srcOrd="0" destOrd="0" presId="urn:microsoft.com/office/officeart/2005/8/layout/list1"/>
    <dgm:cxn modelId="{019DAAF6-4BCE-4690-9EE3-AA2BBE1F7796}" srcId="{C198BD23-83C3-4C9F-AB23-0D6FC2EC9372}" destId="{8F27D870-F730-4D31-A1D0-A9799715F4FC}" srcOrd="2" destOrd="0" parTransId="{8BA163CF-151D-411D-AA56-77A7E1FF9C1D}" sibTransId="{C05C81D7-56C6-4482-8BD4-B9B8D845313D}"/>
    <dgm:cxn modelId="{4BB90FA1-EE57-4FE3-87CF-2F2C38398D35}" type="presOf" srcId="{35D99F0B-4A4F-4E9D-AE6C-EE52FE78BE00}" destId="{E3632028-89AD-4443-818F-FD50B6DB1878}" srcOrd="1" destOrd="0" presId="urn:microsoft.com/office/officeart/2005/8/layout/list1"/>
    <dgm:cxn modelId="{4E40FB44-2C66-4B03-9A47-1418490BC009}" type="presOf" srcId="{E58AFD30-A479-4450-8974-61F30FD1303C}" destId="{211391B8-1054-4911-A3ED-44C6B20C9536}" srcOrd="0" destOrd="1" presId="urn:microsoft.com/office/officeart/2005/8/layout/list1"/>
    <dgm:cxn modelId="{890A8504-A1A0-4647-A600-64B4AADBF176}" type="presOf" srcId="{4A275C5D-0500-42E7-A220-F2F71231D618}" destId="{9A7A13C3-C221-49F3-B2B3-DADD556D6D92}" srcOrd="0" destOrd="0" presId="urn:microsoft.com/office/officeart/2005/8/layout/list1"/>
    <dgm:cxn modelId="{A4EB28FD-5E15-457A-BC43-A5D3CD5ACC79}" srcId="{35D99F0B-4A4F-4E9D-AE6C-EE52FE78BE00}" destId="{EAB3F8F3-8667-4310-9E27-587E80BFF346}" srcOrd="0" destOrd="0" parTransId="{9FEBA5A3-9E45-49BE-907B-F7C04AB4F98C}" sibTransId="{028413C6-3C27-4249-A6AA-08632536C1E2}"/>
    <dgm:cxn modelId="{3F812426-1213-4206-AF22-5A0498D8AD01}" type="presOf" srcId="{E48FC0E4-D946-4D64-AF8E-66548F13BEC1}" destId="{82D64E44-A459-4D73-B54D-F350CEB561D1}" srcOrd="0" destOrd="1" presId="urn:microsoft.com/office/officeart/2005/8/layout/list1"/>
    <dgm:cxn modelId="{76CD8443-FCED-4A7B-8A54-604D6B5A8F7C}" type="presOf" srcId="{4D95704F-594B-4B5B-9F5B-518935411E72}" destId="{B4F81E2D-0467-4F58-A5B6-5169C688E89A}" srcOrd="1" destOrd="0" presId="urn:microsoft.com/office/officeart/2005/8/layout/list1"/>
    <dgm:cxn modelId="{3F68806D-F709-4370-9426-63F8F9BB05ED}" srcId="{C198BD23-83C3-4C9F-AB23-0D6FC2EC9372}" destId="{8BAA8C2F-D4E8-492F-A8D2-893E2EFB5BFE}" srcOrd="0" destOrd="0" parTransId="{0AD3C9F8-361C-4EAF-B3C7-B7BE205B4F24}" sibTransId="{E2E45609-0C6C-4114-8304-C4208311F1F9}"/>
    <dgm:cxn modelId="{C976C78C-1631-4EB3-9F3C-2A8130CD2F6C}" srcId="{40AD6040-DAD4-49AA-BCC6-9B4CFF33D3C2}" destId="{4D95704F-594B-4B5B-9F5B-518935411E72}" srcOrd="0" destOrd="0" parTransId="{C710B689-87E7-48EC-92E2-757794A9035F}" sibTransId="{5918ECD1-1E51-40D6-9954-3D9AB4BB5428}"/>
    <dgm:cxn modelId="{F0AC2351-1D85-4F73-8B55-E5F03D120639}" srcId="{40AD6040-DAD4-49AA-BCC6-9B4CFF33D3C2}" destId="{C198BD23-83C3-4C9F-AB23-0D6FC2EC9372}" srcOrd="2" destOrd="0" parTransId="{E9BD34A7-6132-4175-93B5-14A0FCFF7FB4}" sibTransId="{078C894E-7547-4ACB-9E23-88923476A0AB}"/>
    <dgm:cxn modelId="{C2BB5562-1B3F-49F7-8933-AF06C9163ACF}" type="presOf" srcId="{2B4B726E-227F-4023-95BB-9A980FB9A188}" destId="{82D64E44-A459-4D73-B54D-F350CEB561D1}" srcOrd="0" destOrd="2" presId="urn:microsoft.com/office/officeart/2005/8/layout/list1"/>
    <dgm:cxn modelId="{B0A5BA22-EF32-4AD1-B3A1-38D40C9067A0}" srcId="{C198BD23-83C3-4C9F-AB23-0D6FC2EC9372}" destId="{E58AFD30-A479-4450-8974-61F30FD1303C}" srcOrd="1" destOrd="0" parTransId="{E12E8F4C-546A-4F10-9E62-49AF0CEB14B2}" sibTransId="{E1F7425F-989A-4B23-B4CD-8A9D47F29776}"/>
    <dgm:cxn modelId="{FFF405A0-F9D8-4698-B60B-ADD3DCEFC368}" srcId="{4D95704F-594B-4B5B-9F5B-518935411E72}" destId="{4A275C5D-0500-42E7-A220-F2F71231D618}" srcOrd="0" destOrd="0" parTransId="{D5307C2D-06D1-4885-8CF2-40EDC15258C6}" sibTransId="{376A0C54-6505-4C2A-B4C4-487F81BDC6E3}"/>
    <dgm:cxn modelId="{9381C792-4A8D-433A-B847-1768BD4AB61E}" type="presOf" srcId="{C198BD23-83C3-4C9F-AB23-0D6FC2EC9372}" destId="{42878B54-1051-4AEB-AF70-2DAD3C2AF2DE}" srcOrd="1" destOrd="0" presId="urn:microsoft.com/office/officeart/2005/8/layout/list1"/>
    <dgm:cxn modelId="{055D9124-B266-4548-87FF-A41A3FE8E9E9}" srcId="{35D99F0B-4A4F-4E9D-AE6C-EE52FE78BE00}" destId="{E48FC0E4-D946-4D64-AF8E-66548F13BEC1}" srcOrd="1" destOrd="0" parTransId="{62329848-BA14-456C-BEC7-9BD06282158D}" sibTransId="{E7133806-CA92-4B5D-BFA7-FA5AE8C40EF0}"/>
    <dgm:cxn modelId="{DAD0C738-A453-45CD-80EC-97AD870FAF7A}" type="presOf" srcId="{35D99F0B-4A4F-4E9D-AE6C-EE52FE78BE00}" destId="{C56E6088-064C-4669-81C8-A76FE25DE2FB}" srcOrd="0" destOrd="0" presId="urn:microsoft.com/office/officeart/2005/8/layout/list1"/>
    <dgm:cxn modelId="{BB9A3A58-0F7D-40C6-94E8-7ABDF0B51F81}" type="presOf" srcId="{8F27D870-F730-4D31-A1D0-A9799715F4FC}" destId="{211391B8-1054-4911-A3ED-44C6B20C9536}" srcOrd="0" destOrd="2" presId="urn:microsoft.com/office/officeart/2005/8/layout/list1"/>
    <dgm:cxn modelId="{641919BC-CE76-442C-B951-A1FCB093B2FD}" srcId="{40AD6040-DAD4-49AA-BCC6-9B4CFF33D3C2}" destId="{35D99F0B-4A4F-4E9D-AE6C-EE52FE78BE00}" srcOrd="1" destOrd="0" parTransId="{40300A39-B570-4B94-A0DD-7BC8C1973715}" sibTransId="{C3340925-9AE1-4EC5-85BD-1329D54C03C6}"/>
    <dgm:cxn modelId="{1D80AAE7-6534-4B12-9C5B-884C71936DB6}" type="presOf" srcId="{4D95704F-594B-4B5B-9F5B-518935411E72}" destId="{A8BC49CD-401B-4F31-B025-DDCDA604282B}" srcOrd="0" destOrd="0" presId="urn:microsoft.com/office/officeart/2005/8/layout/list1"/>
    <dgm:cxn modelId="{A85D8480-0E74-4957-9FCC-97BFC2C3CE5C}" type="presParOf" srcId="{C37F596B-171D-4FBB-867D-C432BB65DC3D}" destId="{A494AABB-099D-4B70-9268-5E0AA004400D}" srcOrd="0" destOrd="0" presId="urn:microsoft.com/office/officeart/2005/8/layout/list1"/>
    <dgm:cxn modelId="{C754015B-CDA7-459C-A55F-0B23143247B3}" type="presParOf" srcId="{A494AABB-099D-4B70-9268-5E0AA004400D}" destId="{A8BC49CD-401B-4F31-B025-DDCDA604282B}" srcOrd="0" destOrd="0" presId="urn:microsoft.com/office/officeart/2005/8/layout/list1"/>
    <dgm:cxn modelId="{216B3A34-2DEB-4943-8FFB-07801FF47618}" type="presParOf" srcId="{A494AABB-099D-4B70-9268-5E0AA004400D}" destId="{B4F81E2D-0467-4F58-A5B6-5169C688E89A}" srcOrd="1" destOrd="0" presId="urn:microsoft.com/office/officeart/2005/8/layout/list1"/>
    <dgm:cxn modelId="{5035CE9F-661B-498D-8479-E2F1E084C259}" type="presParOf" srcId="{C37F596B-171D-4FBB-867D-C432BB65DC3D}" destId="{C4FD1A3A-4964-43C1-8F99-8E6F474489D7}" srcOrd="1" destOrd="0" presId="urn:microsoft.com/office/officeart/2005/8/layout/list1"/>
    <dgm:cxn modelId="{0225662C-769B-4461-BAC3-25963037C1B6}" type="presParOf" srcId="{C37F596B-171D-4FBB-867D-C432BB65DC3D}" destId="{9A7A13C3-C221-49F3-B2B3-DADD556D6D92}" srcOrd="2" destOrd="0" presId="urn:microsoft.com/office/officeart/2005/8/layout/list1"/>
    <dgm:cxn modelId="{BDC21656-8F89-4C34-ACF3-2C15673709EB}" type="presParOf" srcId="{C37F596B-171D-4FBB-867D-C432BB65DC3D}" destId="{28B34817-46AB-4123-B40A-85E0CE7AFE32}" srcOrd="3" destOrd="0" presId="urn:microsoft.com/office/officeart/2005/8/layout/list1"/>
    <dgm:cxn modelId="{4B6E4421-6914-455B-B324-0E468A3C8B6C}" type="presParOf" srcId="{C37F596B-171D-4FBB-867D-C432BB65DC3D}" destId="{1283269E-2FFA-4102-8038-7067B3611ACC}" srcOrd="4" destOrd="0" presId="urn:microsoft.com/office/officeart/2005/8/layout/list1"/>
    <dgm:cxn modelId="{F6B4DE8A-A73A-4824-902B-24155369DAED}" type="presParOf" srcId="{1283269E-2FFA-4102-8038-7067B3611ACC}" destId="{C56E6088-064C-4669-81C8-A76FE25DE2FB}" srcOrd="0" destOrd="0" presId="urn:microsoft.com/office/officeart/2005/8/layout/list1"/>
    <dgm:cxn modelId="{AFBB37C9-0735-4109-B530-5D99106B8B94}" type="presParOf" srcId="{1283269E-2FFA-4102-8038-7067B3611ACC}" destId="{E3632028-89AD-4443-818F-FD50B6DB1878}" srcOrd="1" destOrd="0" presId="urn:microsoft.com/office/officeart/2005/8/layout/list1"/>
    <dgm:cxn modelId="{D2BEDED4-BA42-456B-95D7-EDDE8E4F7E02}" type="presParOf" srcId="{C37F596B-171D-4FBB-867D-C432BB65DC3D}" destId="{613AD4AA-80A3-4997-936C-479489AA6EBB}" srcOrd="5" destOrd="0" presId="urn:microsoft.com/office/officeart/2005/8/layout/list1"/>
    <dgm:cxn modelId="{712B5732-2437-466D-974C-22AC7D4CA9E5}" type="presParOf" srcId="{C37F596B-171D-4FBB-867D-C432BB65DC3D}" destId="{82D64E44-A459-4D73-B54D-F350CEB561D1}" srcOrd="6" destOrd="0" presId="urn:microsoft.com/office/officeart/2005/8/layout/list1"/>
    <dgm:cxn modelId="{85AD81C1-5FB9-4B7E-A3DE-7AC79B69E8DC}" type="presParOf" srcId="{C37F596B-171D-4FBB-867D-C432BB65DC3D}" destId="{057D5D25-15B4-4AE3-A1B0-CB6031623DD9}" srcOrd="7" destOrd="0" presId="urn:microsoft.com/office/officeart/2005/8/layout/list1"/>
    <dgm:cxn modelId="{8260D48F-2007-49D1-A883-2A0F829151B8}" type="presParOf" srcId="{C37F596B-171D-4FBB-867D-C432BB65DC3D}" destId="{C661B74E-623B-48D1-BACB-042A1B529FB9}" srcOrd="8" destOrd="0" presId="urn:microsoft.com/office/officeart/2005/8/layout/list1"/>
    <dgm:cxn modelId="{D4B0C73B-30FF-448C-9F9C-2E2652EEFB3E}" type="presParOf" srcId="{C661B74E-623B-48D1-BACB-042A1B529FB9}" destId="{4EED1EEE-A46F-4912-878E-2B3325116AF1}" srcOrd="0" destOrd="0" presId="urn:microsoft.com/office/officeart/2005/8/layout/list1"/>
    <dgm:cxn modelId="{A93515F3-1B47-474B-898C-78709D602508}" type="presParOf" srcId="{C661B74E-623B-48D1-BACB-042A1B529FB9}" destId="{42878B54-1051-4AEB-AF70-2DAD3C2AF2DE}" srcOrd="1" destOrd="0" presId="urn:microsoft.com/office/officeart/2005/8/layout/list1"/>
    <dgm:cxn modelId="{B2B9A2C7-B4E5-4887-8F2C-62BC036B17C1}" type="presParOf" srcId="{C37F596B-171D-4FBB-867D-C432BB65DC3D}" destId="{07076D71-8910-4912-96A3-526AE9A95B79}" srcOrd="9" destOrd="0" presId="urn:microsoft.com/office/officeart/2005/8/layout/list1"/>
    <dgm:cxn modelId="{6113AB4B-FD4E-40E1-ABA3-6070A1A27C98}" type="presParOf" srcId="{C37F596B-171D-4FBB-867D-C432BB65DC3D}" destId="{211391B8-1054-4911-A3ED-44C6B20C95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AD320-5855-42D1-87E2-AAA28979D12C}">
      <dsp:nvSpPr>
        <dsp:cNvPr id="0" name=""/>
        <dsp:cNvSpPr/>
      </dsp:nvSpPr>
      <dsp:spPr>
        <a:xfrm>
          <a:off x="0" y="4490637"/>
          <a:ext cx="3897479" cy="1948739"/>
        </a:xfrm>
        <a:prstGeom prst="roundRect">
          <a:avLst>
            <a:gd name="adj" fmla="val 10000"/>
          </a:avLst>
        </a:prstGeom>
        <a:solidFill>
          <a:srgbClr val="E2E2E2"/>
        </a:solidFill>
        <a:ln>
          <a:solidFill>
            <a:srgbClr val="003399"/>
          </a:solidFill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b="1" kern="1200" dirty="0">
              <a:solidFill>
                <a:srgbClr val="003399"/>
              </a:solidFill>
              <a:latin typeface="+mn-lt"/>
            </a:rPr>
            <a:t>ФОТ</a:t>
          </a:r>
        </a:p>
      </dsp:txBody>
      <dsp:txXfrm>
        <a:off x="57077" y="4547714"/>
        <a:ext cx="3783325" cy="1834585"/>
      </dsp:txXfrm>
    </dsp:sp>
    <dsp:sp modelId="{D04A5D52-B339-484B-B16A-27E0E76498FF}">
      <dsp:nvSpPr>
        <dsp:cNvPr id="0" name=""/>
        <dsp:cNvSpPr/>
      </dsp:nvSpPr>
      <dsp:spPr>
        <a:xfrm rot="18020025">
          <a:off x="2612296" y="3207910"/>
          <a:ext cx="519303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193037" y="16046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latin typeface="+mn-lt"/>
          </a:endParaRPr>
        </a:p>
      </dsp:txBody>
      <dsp:txXfrm>
        <a:off x="5078989" y="3094130"/>
        <a:ext cx="259651" cy="259651"/>
      </dsp:txXfrm>
    </dsp:sp>
    <dsp:sp modelId="{3898C1FC-7D1B-43D9-B311-8AB7AFFF78C2}">
      <dsp:nvSpPr>
        <dsp:cNvPr id="0" name=""/>
        <dsp:cNvSpPr/>
      </dsp:nvSpPr>
      <dsp:spPr>
        <a:xfrm>
          <a:off x="6520151" y="8535"/>
          <a:ext cx="14347634" cy="194873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9525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+mn-lt"/>
            </a:rPr>
            <a:t>субсидии из федерального бюджета на выполнение государственного задания</a:t>
          </a:r>
          <a:endParaRPr lang="ru-RU" sz="4000" b="1" kern="1200" dirty="0">
            <a:latin typeface="+mn-lt"/>
          </a:endParaRPr>
        </a:p>
      </dsp:txBody>
      <dsp:txXfrm>
        <a:off x="6577228" y="65612"/>
        <a:ext cx="14233480" cy="1834585"/>
      </dsp:txXfrm>
    </dsp:sp>
    <dsp:sp modelId="{2A21C67D-77E2-40A3-A749-EA5BFA785214}">
      <dsp:nvSpPr>
        <dsp:cNvPr id="0" name=""/>
        <dsp:cNvSpPr/>
      </dsp:nvSpPr>
      <dsp:spPr>
        <a:xfrm rot="19189111">
          <a:off x="3489786" y="4334330"/>
          <a:ext cx="345508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455088" y="16046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latin typeface="+mn-lt"/>
          </a:endParaRPr>
        </a:p>
      </dsp:txBody>
      <dsp:txXfrm>
        <a:off x="5130954" y="4263999"/>
        <a:ext cx="172754" cy="172754"/>
      </dsp:txXfrm>
    </dsp:sp>
    <dsp:sp modelId="{5351171B-FCCF-462B-AE4E-DD3F159FE823}">
      <dsp:nvSpPr>
        <dsp:cNvPr id="0" name=""/>
        <dsp:cNvSpPr/>
      </dsp:nvSpPr>
      <dsp:spPr>
        <a:xfrm>
          <a:off x="6537183" y="2261376"/>
          <a:ext cx="14296577" cy="194873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9525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+mn-lt"/>
            </a:rPr>
            <a:t> доходы от приносящей доход деятельности</a:t>
          </a:r>
          <a:endParaRPr lang="ru-RU" sz="4000" b="0" kern="1200" dirty="0">
            <a:latin typeface="+mn-lt"/>
          </a:endParaRPr>
        </a:p>
      </dsp:txBody>
      <dsp:txXfrm>
        <a:off x="6594260" y="2318453"/>
        <a:ext cx="14182423" cy="1834585"/>
      </dsp:txXfrm>
    </dsp:sp>
    <dsp:sp modelId="{BE3B22C9-500F-4D59-B6EA-B21A1356811F}">
      <dsp:nvSpPr>
        <dsp:cNvPr id="0" name=""/>
        <dsp:cNvSpPr/>
      </dsp:nvSpPr>
      <dsp:spPr>
        <a:xfrm>
          <a:off x="3897479" y="5448960"/>
          <a:ext cx="262267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622671" y="16046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latin typeface="+mn-lt"/>
          </a:endParaRPr>
        </a:p>
      </dsp:txBody>
      <dsp:txXfrm>
        <a:off x="5143248" y="5399440"/>
        <a:ext cx="131133" cy="131133"/>
      </dsp:txXfrm>
    </dsp:sp>
    <dsp:sp modelId="{E888316F-A72B-411D-BA19-6ACC66EF6C4D}">
      <dsp:nvSpPr>
        <dsp:cNvPr id="0" name=""/>
        <dsp:cNvSpPr/>
      </dsp:nvSpPr>
      <dsp:spPr>
        <a:xfrm>
          <a:off x="6520151" y="4490637"/>
          <a:ext cx="14330641" cy="194873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17145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+mn-lt"/>
            </a:rPr>
            <a:t>доходы от использования прав на результаты интеллектуальной деятельности и средства индивидуализации</a:t>
          </a:r>
          <a:endParaRPr lang="ru-RU" sz="4000" b="1" kern="1200" dirty="0">
            <a:latin typeface="+mn-lt"/>
          </a:endParaRPr>
        </a:p>
      </dsp:txBody>
      <dsp:txXfrm>
        <a:off x="6577228" y="4547714"/>
        <a:ext cx="14216487" cy="1834585"/>
      </dsp:txXfrm>
    </dsp:sp>
    <dsp:sp modelId="{7D0EEBFF-E22D-4311-8392-01184787BCD1}">
      <dsp:nvSpPr>
        <dsp:cNvPr id="0" name=""/>
        <dsp:cNvSpPr/>
      </dsp:nvSpPr>
      <dsp:spPr>
        <a:xfrm rot="2430816">
          <a:off x="3483944" y="6569485"/>
          <a:ext cx="344974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449741" y="16046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latin typeface="+mn-lt"/>
          </a:endParaRPr>
        </a:p>
      </dsp:txBody>
      <dsp:txXfrm>
        <a:off x="5122571" y="6499288"/>
        <a:ext cx="172487" cy="172487"/>
      </dsp:txXfrm>
    </dsp:sp>
    <dsp:sp modelId="{2434AA08-C956-4CFB-B4C3-1035991DE311}">
      <dsp:nvSpPr>
        <dsp:cNvPr id="0" name=""/>
        <dsp:cNvSpPr/>
      </dsp:nvSpPr>
      <dsp:spPr>
        <a:xfrm>
          <a:off x="6520151" y="6731687"/>
          <a:ext cx="14330563" cy="194873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17145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+mn-lt"/>
            </a:rPr>
            <a:t>добровольные </a:t>
          </a:r>
          <a:r>
            <a:rPr lang="ru-RU" sz="4000" kern="1200" dirty="0" smtClean="0">
              <a:latin typeface="+mn-lt"/>
            </a:rPr>
            <a:t>пожертвования </a:t>
          </a:r>
          <a:r>
            <a:rPr lang="ru-RU" sz="4000" kern="1200" dirty="0">
              <a:latin typeface="+mn-lt"/>
            </a:rPr>
            <a:t>юридических и физических лиц</a:t>
          </a:r>
          <a:endParaRPr lang="ru-RU" sz="4000" b="1" kern="1200" dirty="0">
            <a:latin typeface="+mn-lt"/>
          </a:endParaRPr>
        </a:p>
      </dsp:txBody>
      <dsp:txXfrm>
        <a:off x="6577228" y="6788764"/>
        <a:ext cx="14216409" cy="1834585"/>
      </dsp:txXfrm>
    </dsp:sp>
    <dsp:sp modelId="{A412542E-0F32-4CFB-972C-CF020272304C}">
      <dsp:nvSpPr>
        <dsp:cNvPr id="0" name=""/>
        <dsp:cNvSpPr/>
      </dsp:nvSpPr>
      <dsp:spPr>
        <a:xfrm rot="3579975">
          <a:off x="2612296" y="7690011"/>
          <a:ext cx="519303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193037" y="16046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latin typeface="+mn-lt"/>
          </a:endParaRPr>
        </a:p>
      </dsp:txBody>
      <dsp:txXfrm>
        <a:off x="5078989" y="7576231"/>
        <a:ext cx="259651" cy="259651"/>
      </dsp:txXfrm>
    </dsp:sp>
    <dsp:sp modelId="{DBDE1CF3-18A7-4F79-A97A-B0DAD8716FD4}">
      <dsp:nvSpPr>
        <dsp:cNvPr id="0" name=""/>
        <dsp:cNvSpPr/>
      </dsp:nvSpPr>
      <dsp:spPr>
        <a:xfrm>
          <a:off x="6520151" y="8972738"/>
          <a:ext cx="14331849" cy="194873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17145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+mn-lt"/>
            </a:rPr>
            <a:t>иные источники, предусмотренные законодательством РФ, уставом НИУ ВШЭ</a:t>
          </a:r>
          <a:endParaRPr lang="ru-RU" sz="4000" b="1" kern="1200" dirty="0">
            <a:latin typeface="+mn-lt"/>
          </a:endParaRPr>
        </a:p>
      </dsp:txBody>
      <dsp:txXfrm>
        <a:off x="6577228" y="9029815"/>
        <a:ext cx="14217695" cy="1834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26896-6148-4115-8AB3-5F9DCF07ED5F}">
      <dsp:nvSpPr>
        <dsp:cNvPr id="0" name=""/>
        <dsp:cNvSpPr/>
      </dsp:nvSpPr>
      <dsp:spPr>
        <a:xfrm>
          <a:off x="1656195" y="3553788"/>
          <a:ext cx="4438316" cy="2258020"/>
        </a:xfrm>
        <a:prstGeom prst="roundRect">
          <a:avLst>
            <a:gd name="adj" fmla="val 10000"/>
          </a:avLst>
        </a:prstGeom>
        <a:solidFill>
          <a:srgbClr val="E2E2E2"/>
        </a:solidFill>
        <a:ln>
          <a:solidFill>
            <a:srgbClr val="003399"/>
          </a:solidFill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36195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rgbClr val="003399"/>
              </a:solidFill>
              <a:latin typeface="+mn-lt"/>
            </a:rPr>
            <a:t>Система оплаты труда</a:t>
          </a:r>
        </a:p>
      </dsp:txBody>
      <dsp:txXfrm>
        <a:off x="1722330" y="3619923"/>
        <a:ext cx="4306046" cy="2125750"/>
      </dsp:txXfrm>
    </dsp:sp>
    <dsp:sp modelId="{A5BB568A-446B-4B7F-B743-5E84C500F803}">
      <dsp:nvSpPr>
        <dsp:cNvPr id="0" name=""/>
        <dsp:cNvSpPr/>
      </dsp:nvSpPr>
      <dsp:spPr>
        <a:xfrm rot="18653643">
          <a:off x="5441872" y="3253218"/>
          <a:ext cx="3779719" cy="1989"/>
        </a:xfrm>
        <a:custGeom>
          <a:avLst/>
          <a:gdLst/>
          <a:ahLst/>
          <a:cxnLst/>
          <a:rect l="0" t="0" r="0" b="0"/>
          <a:pathLst>
            <a:path>
              <a:moveTo>
                <a:pt x="0" y="994"/>
              </a:moveTo>
              <a:lnTo>
                <a:pt x="3779719" y="994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7237239" y="3159720"/>
        <a:ext cx="188985" cy="188985"/>
      </dsp:txXfrm>
    </dsp:sp>
    <dsp:sp modelId="{2A0F1AEA-5A37-4DD3-B06D-29AAD1114B03}">
      <dsp:nvSpPr>
        <dsp:cNvPr id="0" name=""/>
        <dsp:cNvSpPr/>
      </dsp:nvSpPr>
      <dsp:spPr>
        <a:xfrm>
          <a:off x="8568951" y="459524"/>
          <a:ext cx="5464410" cy="273220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4572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3399"/>
              </a:solidFill>
              <a:latin typeface="+mn-lt"/>
            </a:rPr>
            <a:t>Гарантированная оплата труда</a:t>
          </a:r>
        </a:p>
      </dsp:txBody>
      <dsp:txXfrm>
        <a:off x="8648975" y="539548"/>
        <a:ext cx="5304362" cy="2572157"/>
      </dsp:txXfrm>
    </dsp:sp>
    <dsp:sp modelId="{D4296505-65AD-462B-AD8F-5D0570C8C510}">
      <dsp:nvSpPr>
        <dsp:cNvPr id="0" name=""/>
        <dsp:cNvSpPr/>
      </dsp:nvSpPr>
      <dsp:spPr>
        <a:xfrm rot="20487272">
          <a:off x="13985892" y="1533881"/>
          <a:ext cx="1828298" cy="1989"/>
        </a:xfrm>
        <a:custGeom>
          <a:avLst/>
          <a:gdLst/>
          <a:ahLst/>
          <a:cxnLst/>
          <a:rect l="0" t="0" r="0" b="0"/>
          <a:pathLst>
            <a:path>
              <a:moveTo>
                <a:pt x="0" y="994"/>
              </a:moveTo>
              <a:lnTo>
                <a:pt x="1828298" y="994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+mn-lt"/>
          </a:endParaRPr>
        </a:p>
      </dsp:txBody>
      <dsp:txXfrm>
        <a:off x="14854333" y="1489168"/>
        <a:ext cx="91414" cy="91414"/>
      </dsp:txXfrm>
    </dsp:sp>
    <dsp:sp modelId="{52107703-918F-40B8-A675-1D55AADC9166}">
      <dsp:nvSpPr>
        <dsp:cNvPr id="0" name=""/>
        <dsp:cNvSpPr/>
      </dsp:nvSpPr>
      <dsp:spPr>
        <a:xfrm>
          <a:off x="15766719" y="2213"/>
          <a:ext cx="3681473" cy="248382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36195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>
              <a:solidFill>
                <a:srgbClr val="003399"/>
              </a:solidFill>
              <a:latin typeface="+mn-lt"/>
            </a:rPr>
            <a:t>Должностной оклад  </a:t>
          </a:r>
          <a:r>
            <a:rPr lang="ru-RU" sz="2800" b="0" i="0" kern="1200" dirty="0"/>
            <a:t>—</a:t>
          </a:r>
          <a:r>
            <a:rPr lang="ru-RU" sz="2800" kern="1200" dirty="0">
              <a:latin typeface="+mn-lt"/>
            </a:rPr>
            <a:t> фиксированный размер оплаты труда работника</a:t>
          </a:r>
        </a:p>
      </dsp:txBody>
      <dsp:txXfrm>
        <a:off x="15839468" y="74962"/>
        <a:ext cx="3535975" cy="2338324"/>
      </dsp:txXfrm>
    </dsp:sp>
    <dsp:sp modelId="{A89C44FC-64BA-416F-89C4-43C6459667A9}">
      <dsp:nvSpPr>
        <dsp:cNvPr id="0" name=""/>
        <dsp:cNvSpPr/>
      </dsp:nvSpPr>
      <dsp:spPr>
        <a:xfrm rot="2818235">
          <a:off x="13545398" y="2947661"/>
          <a:ext cx="3072565" cy="1989"/>
        </a:xfrm>
        <a:custGeom>
          <a:avLst/>
          <a:gdLst/>
          <a:ahLst/>
          <a:cxnLst/>
          <a:rect l="0" t="0" r="0" b="0"/>
          <a:pathLst>
            <a:path>
              <a:moveTo>
                <a:pt x="0" y="994"/>
              </a:moveTo>
              <a:lnTo>
                <a:pt x="3072565" y="994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+mn-lt"/>
          </a:endParaRPr>
        </a:p>
      </dsp:txBody>
      <dsp:txXfrm>
        <a:off x="15004867" y="2871841"/>
        <a:ext cx="153628" cy="153628"/>
      </dsp:txXfrm>
    </dsp:sp>
    <dsp:sp modelId="{2733BE8C-FB25-4BD7-A085-BACE0A2D4186}">
      <dsp:nvSpPr>
        <dsp:cNvPr id="0" name=""/>
        <dsp:cNvSpPr/>
      </dsp:nvSpPr>
      <dsp:spPr>
        <a:xfrm>
          <a:off x="16130000" y="2912124"/>
          <a:ext cx="3710377" cy="231911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1778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3399"/>
              </a:solidFill>
              <a:latin typeface="+mn-lt"/>
            </a:rPr>
            <a:t>Стимулирующие выплаты</a:t>
          </a:r>
        </a:p>
        <a:p>
          <a:pPr marL="1778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+mn-lt"/>
            </a:rPr>
            <a:t>(персональные надбавки)</a:t>
          </a:r>
          <a:endParaRPr lang="ru-RU" sz="2800" kern="1200" dirty="0">
            <a:latin typeface="+mn-lt"/>
          </a:endParaRPr>
        </a:p>
      </dsp:txBody>
      <dsp:txXfrm>
        <a:off x="16197925" y="2980049"/>
        <a:ext cx="3574527" cy="2183268"/>
      </dsp:txXfrm>
    </dsp:sp>
    <dsp:sp modelId="{611417A9-366A-4FFE-A08C-73D1BF365A3E}">
      <dsp:nvSpPr>
        <dsp:cNvPr id="0" name=""/>
        <dsp:cNvSpPr/>
      </dsp:nvSpPr>
      <dsp:spPr>
        <a:xfrm rot="21533810">
          <a:off x="6094280" y="4657737"/>
          <a:ext cx="2500063" cy="1989"/>
        </a:xfrm>
        <a:custGeom>
          <a:avLst/>
          <a:gdLst/>
          <a:ahLst/>
          <a:cxnLst/>
          <a:rect l="0" t="0" r="0" b="0"/>
          <a:pathLst>
            <a:path>
              <a:moveTo>
                <a:pt x="0" y="994"/>
              </a:moveTo>
              <a:lnTo>
                <a:pt x="2500063" y="994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7281810" y="4596230"/>
        <a:ext cx="125003" cy="125003"/>
      </dsp:txXfrm>
    </dsp:sp>
    <dsp:sp modelId="{E6900CEE-8619-4181-8600-3F8AE40649A4}">
      <dsp:nvSpPr>
        <dsp:cNvPr id="0" name=""/>
        <dsp:cNvSpPr/>
      </dsp:nvSpPr>
      <dsp:spPr>
        <a:xfrm>
          <a:off x="8594112" y="3268563"/>
          <a:ext cx="5464410" cy="273220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1">
          <a:noAutofit/>
        </a:bodyPr>
        <a:lstStyle/>
        <a:p>
          <a:pPr marL="36195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>
              <a:solidFill>
                <a:srgbClr val="003399"/>
              </a:solidFill>
              <a:latin typeface="+mn-lt"/>
            </a:rPr>
            <a:t>Компенсационные выплаты </a:t>
          </a:r>
          <a:r>
            <a:rPr lang="ru-RU" sz="2800" b="0" i="0" kern="1200" dirty="0"/>
            <a:t>—</a:t>
          </a:r>
          <a:r>
            <a:rPr lang="ru-RU" sz="2600" b="0" kern="1200" dirty="0">
              <a:latin typeface="+mn-lt"/>
            </a:rPr>
            <a:t> денежные выплаты, связанные с исполнением работниками трудовых (должностных) обязанностей в условиях, отклоняющихся от нормальных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+mn-lt"/>
          </a:endParaRPr>
        </a:p>
      </dsp:txBody>
      <dsp:txXfrm>
        <a:off x="8674136" y="3348587"/>
        <a:ext cx="5304362" cy="2572157"/>
      </dsp:txXfrm>
    </dsp:sp>
    <dsp:sp modelId="{04EDCBA2-FA71-4536-AED5-5E75E2FB484E}">
      <dsp:nvSpPr>
        <dsp:cNvPr id="0" name=""/>
        <dsp:cNvSpPr/>
      </dsp:nvSpPr>
      <dsp:spPr>
        <a:xfrm rot="3064562">
          <a:off x="5355098" y="6229373"/>
          <a:ext cx="3978427" cy="1989"/>
        </a:xfrm>
        <a:custGeom>
          <a:avLst/>
          <a:gdLst/>
          <a:ahLst/>
          <a:cxnLst/>
          <a:rect l="0" t="0" r="0" b="0"/>
          <a:pathLst>
            <a:path>
              <a:moveTo>
                <a:pt x="0" y="994"/>
              </a:moveTo>
              <a:lnTo>
                <a:pt x="3978427" y="994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7244851" y="6130907"/>
        <a:ext cx="198921" cy="198921"/>
      </dsp:txXfrm>
    </dsp:sp>
    <dsp:sp modelId="{95407CF8-E208-49FA-BE05-D3ED4F064546}">
      <dsp:nvSpPr>
        <dsp:cNvPr id="0" name=""/>
        <dsp:cNvSpPr/>
      </dsp:nvSpPr>
      <dsp:spPr>
        <a:xfrm>
          <a:off x="8594112" y="6411835"/>
          <a:ext cx="5464410" cy="273220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4572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3399"/>
              </a:solidFill>
              <a:latin typeface="+mn-lt"/>
            </a:rPr>
            <a:t>Прочие стимулирующие выплаты </a:t>
          </a:r>
          <a:r>
            <a:rPr lang="ru-RU" sz="2600" b="0" i="0" kern="1200" dirty="0"/>
            <a:t>—</a:t>
          </a:r>
          <a:r>
            <a:rPr lang="ru-RU" sz="2600" kern="1200" dirty="0">
              <a:latin typeface="+mn-lt"/>
            </a:rPr>
            <a:t> выплаты, направленные на стимулирование работника к качественному результату труда, а также </a:t>
          </a:r>
          <a:r>
            <a:rPr lang="ru-RU" sz="2600" kern="1200" dirty="0" smtClean="0">
              <a:latin typeface="+mn-lt"/>
            </a:rPr>
            <a:t>выплаты </a:t>
          </a:r>
          <a:r>
            <a:rPr lang="ru-RU" sz="2600" kern="1200" dirty="0">
              <a:latin typeface="+mn-lt"/>
            </a:rPr>
            <a:t>за </a:t>
          </a:r>
          <a:r>
            <a:rPr lang="ru-RU" sz="2600" kern="1200" dirty="0" smtClean="0">
              <a:latin typeface="+mn-lt"/>
            </a:rPr>
            <a:t>дополнительную </a:t>
          </a:r>
          <a:r>
            <a:rPr lang="ru-RU" sz="2600" kern="1200" dirty="0">
              <a:latin typeface="+mn-lt"/>
            </a:rPr>
            <a:t>работу</a:t>
          </a:r>
        </a:p>
      </dsp:txBody>
      <dsp:txXfrm>
        <a:off x="8674136" y="6491859"/>
        <a:ext cx="5304362" cy="2572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60FDF-12EA-40C8-AC9B-2D45B5415104}">
      <dsp:nvSpPr>
        <dsp:cNvPr id="0" name=""/>
        <dsp:cNvSpPr/>
      </dsp:nvSpPr>
      <dsp:spPr>
        <a:xfrm>
          <a:off x="41802" y="2086127"/>
          <a:ext cx="3539696" cy="3539696"/>
        </a:xfrm>
        <a:prstGeom prst="ellipse">
          <a:avLst/>
        </a:prstGeom>
        <a:solidFill>
          <a:srgbClr val="E2E2E2"/>
        </a:solidFill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solidFill>
                <a:srgbClr val="003399"/>
              </a:solidFill>
            </a:rPr>
            <a:t>ГОТ</a:t>
          </a:r>
        </a:p>
      </dsp:txBody>
      <dsp:txXfrm>
        <a:off x="560178" y="2604503"/>
        <a:ext cx="2502944" cy="2502944"/>
      </dsp:txXfrm>
    </dsp:sp>
    <dsp:sp modelId="{010C6983-025B-4B03-943E-FFF058745DE2}">
      <dsp:nvSpPr>
        <dsp:cNvPr id="0" name=""/>
        <dsp:cNvSpPr/>
      </dsp:nvSpPr>
      <dsp:spPr>
        <a:xfrm>
          <a:off x="3736998" y="3117211"/>
          <a:ext cx="1402242" cy="1402242"/>
        </a:xfrm>
        <a:prstGeom prst="mathPlus">
          <a:avLst/>
        </a:prstGeom>
        <a:solidFill>
          <a:srgbClr val="E2E2E2"/>
        </a:solidFill>
        <a:ln>
          <a:solidFill>
            <a:srgbClr val="0033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922865" y="3653428"/>
        <a:ext cx="1030508" cy="329808"/>
      </dsp:txXfrm>
    </dsp:sp>
    <dsp:sp modelId="{C732C2F6-9E57-4AB7-A47B-EC5D0C6654AD}">
      <dsp:nvSpPr>
        <dsp:cNvPr id="0" name=""/>
        <dsp:cNvSpPr/>
      </dsp:nvSpPr>
      <dsp:spPr>
        <a:xfrm>
          <a:off x="5335555" y="2048484"/>
          <a:ext cx="3539696" cy="3539696"/>
        </a:xfrm>
        <a:prstGeom prst="ellipse">
          <a:avLst/>
        </a:prstGeom>
        <a:solidFill>
          <a:srgbClr val="E2E2E2"/>
        </a:solidFill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rgbClr val="003399"/>
              </a:solidFill>
            </a:rPr>
            <a:t>Стимулирующие выплаты</a:t>
          </a:r>
        </a:p>
      </dsp:txBody>
      <dsp:txXfrm>
        <a:off x="5853931" y="2566860"/>
        <a:ext cx="2502944" cy="2502944"/>
      </dsp:txXfrm>
    </dsp:sp>
    <dsp:sp modelId="{1A7DA8A0-A40D-4BBE-89D1-F598D9D6C4D7}">
      <dsp:nvSpPr>
        <dsp:cNvPr id="0" name=""/>
        <dsp:cNvSpPr/>
      </dsp:nvSpPr>
      <dsp:spPr>
        <a:xfrm>
          <a:off x="9071565" y="3117211"/>
          <a:ext cx="1402242" cy="1402242"/>
        </a:xfrm>
        <a:prstGeom prst="mathPlus">
          <a:avLst/>
        </a:prstGeom>
        <a:solidFill>
          <a:srgbClr val="E2E2E2"/>
        </a:solidFill>
        <a:ln>
          <a:solidFill>
            <a:srgbClr val="0033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9257432" y="3653428"/>
        <a:ext cx="1030508" cy="329808"/>
      </dsp:txXfrm>
    </dsp:sp>
    <dsp:sp modelId="{BAB46E02-2719-4BD3-872C-2DB36465F128}">
      <dsp:nvSpPr>
        <dsp:cNvPr id="0" name=""/>
        <dsp:cNvSpPr/>
      </dsp:nvSpPr>
      <dsp:spPr>
        <a:xfrm>
          <a:off x="10670122" y="2048484"/>
          <a:ext cx="3539696" cy="3539696"/>
        </a:xfrm>
        <a:prstGeom prst="ellipse">
          <a:avLst/>
        </a:prstGeom>
        <a:solidFill>
          <a:srgbClr val="E2E2E2"/>
        </a:solidFill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rgbClr val="003399"/>
              </a:solidFill>
            </a:rPr>
            <a:t>Компенсационные выплаты</a:t>
          </a:r>
        </a:p>
      </dsp:txBody>
      <dsp:txXfrm>
        <a:off x="11188498" y="2566860"/>
        <a:ext cx="2502944" cy="2502944"/>
      </dsp:txXfrm>
    </dsp:sp>
    <dsp:sp modelId="{7381C5A9-D692-410A-B5A2-80E76838A0A3}">
      <dsp:nvSpPr>
        <dsp:cNvPr id="0" name=""/>
        <dsp:cNvSpPr/>
      </dsp:nvSpPr>
      <dsp:spPr>
        <a:xfrm>
          <a:off x="14406132" y="3117211"/>
          <a:ext cx="1402242" cy="1402242"/>
        </a:xfrm>
        <a:prstGeom prst="mathEqual">
          <a:avLst/>
        </a:prstGeom>
        <a:solidFill>
          <a:srgbClr val="E2E2E2"/>
        </a:solidFill>
        <a:ln>
          <a:solidFill>
            <a:srgbClr val="0033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14591999" y="3406073"/>
        <a:ext cx="1030508" cy="824518"/>
      </dsp:txXfrm>
    </dsp:sp>
    <dsp:sp modelId="{7726BABE-468A-432A-B9B9-1B89DE713F88}">
      <dsp:nvSpPr>
        <dsp:cNvPr id="0" name=""/>
        <dsp:cNvSpPr/>
      </dsp:nvSpPr>
      <dsp:spPr>
        <a:xfrm>
          <a:off x="16004689" y="1462661"/>
          <a:ext cx="4711342" cy="4711342"/>
        </a:xfrm>
        <a:prstGeom prst="ellipse">
          <a:avLst/>
        </a:prstGeom>
        <a:solidFill>
          <a:srgbClr val="E2E2E2"/>
        </a:solidFill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>
              <a:solidFill>
                <a:srgbClr val="003399"/>
              </a:solidFill>
            </a:rPr>
            <a:t>Заработная плата</a:t>
          </a:r>
        </a:p>
      </dsp:txBody>
      <dsp:txXfrm>
        <a:off x="16694649" y="2152621"/>
        <a:ext cx="3331422" cy="33314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84F95-1226-4D64-AA91-143D7B068373}">
      <dsp:nvSpPr>
        <dsp:cNvPr id="0" name=""/>
        <dsp:cNvSpPr/>
      </dsp:nvSpPr>
      <dsp:spPr>
        <a:xfrm>
          <a:off x="10926755" y="2243150"/>
          <a:ext cx="1232471" cy="4372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017"/>
              </a:lnTo>
              <a:lnTo>
                <a:pt x="1232471" y="4372017"/>
              </a:lnTo>
            </a:path>
          </a:pathLst>
        </a:custGeom>
        <a:noFill/>
        <a:ln>
          <a:solidFill>
            <a:srgbClr val="0070C0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3FE85-B81F-45BC-B31C-C90ED8AEE7CF}">
      <dsp:nvSpPr>
        <dsp:cNvPr id="0" name=""/>
        <dsp:cNvSpPr/>
      </dsp:nvSpPr>
      <dsp:spPr>
        <a:xfrm>
          <a:off x="10926755" y="2243150"/>
          <a:ext cx="1232471" cy="2815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117"/>
              </a:lnTo>
              <a:lnTo>
                <a:pt x="1232471" y="2815117"/>
              </a:lnTo>
            </a:path>
          </a:pathLst>
        </a:custGeom>
        <a:noFill/>
        <a:ln>
          <a:solidFill>
            <a:srgbClr val="0070C0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595E1-BDDA-44DA-84D7-7B24221A873C}">
      <dsp:nvSpPr>
        <dsp:cNvPr id="0" name=""/>
        <dsp:cNvSpPr/>
      </dsp:nvSpPr>
      <dsp:spPr>
        <a:xfrm>
          <a:off x="10926755" y="2243150"/>
          <a:ext cx="1173510" cy="1178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630"/>
              </a:lnTo>
              <a:lnTo>
                <a:pt x="1173510" y="1178630"/>
              </a:lnTo>
            </a:path>
          </a:pathLst>
        </a:custGeom>
        <a:noFill/>
        <a:ln>
          <a:solidFill>
            <a:srgbClr val="0070C0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AAD41-2816-43FF-8C24-6135738070D5}">
      <dsp:nvSpPr>
        <dsp:cNvPr id="0" name=""/>
        <dsp:cNvSpPr/>
      </dsp:nvSpPr>
      <dsp:spPr>
        <a:xfrm>
          <a:off x="9778301" y="922429"/>
          <a:ext cx="4282801" cy="404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33"/>
              </a:lnTo>
              <a:lnTo>
                <a:pt x="4282801" y="211533"/>
              </a:lnTo>
              <a:lnTo>
                <a:pt x="4282801" y="404037"/>
              </a:lnTo>
            </a:path>
          </a:pathLst>
        </a:custGeom>
        <a:noFill/>
        <a:ln>
          <a:solidFill>
            <a:srgbClr val="0070C0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98427-34D1-4C64-B808-B29A25F8FAE5}">
      <dsp:nvSpPr>
        <dsp:cNvPr id="0" name=""/>
        <dsp:cNvSpPr/>
      </dsp:nvSpPr>
      <dsp:spPr>
        <a:xfrm>
          <a:off x="2349952" y="2224120"/>
          <a:ext cx="1244216" cy="7170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0236"/>
              </a:lnTo>
              <a:lnTo>
                <a:pt x="1244216" y="7170236"/>
              </a:lnTo>
            </a:path>
          </a:pathLst>
        </a:custGeom>
        <a:noFill/>
        <a:ln>
          <a:solidFill>
            <a:srgbClr val="0070C0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A358B-F216-45BE-9D2E-7A4907562022}">
      <dsp:nvSpPr>
        <dsp:cNvPr id="0" name=""/>
        <dsp:cNvSpPr/>
      </dsp:nvSpPr>
      <dsp:spPr>
        <a:xfrm>
          <a:off x="2349952" y="2224120"/>
          <a:ext cx="1244216" cy="5868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8545"/>
              </a:lnTo>
              <a:lnTo>
                <a:pt x="1244216" y="5868545"/>
              </a:lnTo>
            </a:path>
          </a:pathLst>
        </a:custGeom>
        <a:noFill/>
        <a:ln>
          <a:solidFill>
            <a:srgbClr val="0070C0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01E3A-4E1B-4080-A2EB-CC73CAF5DBD3}">
      <dsp:nvSpPr>
        <dsp:cNvPr id="0" name=""/>
        <dsp:cNvSpPr/>
      </dsp:nvSpPr>
      <dsp:spPr>
        <a:xfrm>
          <a:off x="2349952" y="2224120"/>
          <a:ext cx="1244216" cy="4408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8506"/>
              </a:lnTo>
              <a:lnTo>
                <a:pt x="1244216" y="4408506"/>
              </a:lnTo>
            </a:path>
          </a:pathLst>
        </a:custGeom>
        <a:noFill/>
        <a:ln>
          <a:solidFill>
            <a:srgbClr val="0070C0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1074D-C326-4850-B067-69533BE0DA6F}">
      <dsp:nvSpPr>
        <dsp:cNvPr id="0" name=""/>
        <dsp:cNvSpPr/>
      </dsp:nvSpPr>
      <dsp:spPr>
        <a:xfrm>
          <a:off x="2349952" y="2224120"/>
          <a:ext cx="1244216" cy="2732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2212"/>
              </a:lnTo>
              <a:lnTo>
                <a:pt x="1244216" y="2732212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A93F2-B68A-4A45-A148-4E0AB7150870}">
      <dsp:nvSpPr>
        <dsp:cNvPr id="0" name=""/>
        <dsp:cNvSpPr/>
      </dsp:nvSpPr>
      <dsp:spPr>
        <a:xfrm>
          <a:off x="2349952" y="2224120"/>
          <a:ext cx="1244216" cy="102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807"/>
              </a:lnTo>
              <a:lnTo>
                <a:pt x="1244216" y="1028807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72ACE-2229-42D9-AE09-51AB6F0FFFEC}">
      <dsp:nvSpPr>
        <dsp:cNvPr id="0" name=""/>
        <dsp:cNvSpPr/>
      </dsp:nvSpPr>
      <dsp:spPr>
        <a:xfrm>
          <a:off x="5667864" y="922429"/>
          <a:ext cx="4110437" cy="385007"/>
        </a:xfrm>
        <a:custGeom>
          <a:avLst/>
          <a:gdLst/>
          <a:ahLst/>
          <a:cxnLst/>
          <a:rect l="0" t="0" r="0" b="0"/>
          <a:pathLst>
            <a:path>
              <a:moveTo>
                <a:pt x="4110437" y="0"/>
              </a:moveTo>
              <a:lnTo>
                <a:pt x="4110437" y="192503"/>
              </a:lnTo>
              <a:lnTo>
                <a:pt x="0" y="192503"/>
              </a:lnTo>
              <a:lnTo>
                <a:pt x="0" y="385007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D0866-D0A3-498A-9496-4557177B14EA}">
      <dsp:nvSpPr>
        <dsp:cNvPr id="0" name=""/>
        <dsp:cNvSpPr/>
      </dsp:nvSpPr>
      <dsp:spPr>
        <a:xfrm>
          <a:off x="2668639" y="5745"/>
          <a:ext cx="14219323" cy="916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>
              <a:solidFill>
                <a:schemeClr val="tx1"/>
              </a:solidFill>
            </a:rPr>
            <a:t>Уровень ГОТ, установленный в НИУ ВШЭ*</a:t>
          </a:r>
        </a:p>
      </dsp:txBody>
      <dsp:txXfrm>
        <a:off x="2668639" y="5745"/>
        <a:ext cx="14219323" cy="916683"/>
      </dsp:txXfrm>
    </dsp:sp>
    <dsp:sp modelId="{3249790A-8F41-47DD-A456-8054FB1CE47D}">
      <dsp:nvSpPr>
        <dsp:cNvPr id="0" name=""/>
        <dsp:cNvSpPr/>
      </dsp:nvSpPr>
      <dsp:spPr>
        <a:xfrm>
          <a:off x="1520475" y="1307436"/>
          <a:ext cx="8294777" cy="916683"/>
        </a:xfrm>
        <a:prstGeom prst="rect">
          <a:avLst/>
        </a:prstGeom>
        <a:noFill/>
        <a:ln>
          <a:solidFill>
            <a:srgbClr val="003399"/>
          </a:solidFill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/>
              </a:solidFill>
            </a:rPr>
            <a:t>ППС (1 ставка)*</a:t>
          </a:r>
        </a:p>
      </dsp:txBody>
      <dsp:txXfrm>
        <a:off x="1520475" y="1307436"/>
        <a:ext cx="8294777" cy="916683"/>
      </dsp:txXfrm>
    </dsp:sp>
    <dsp:sp modelId="{B1CA15FB-C77E-4BDE-81E5-7200457BE7AB}">
      <dsp:nvSpPr>
        <dsp:cNvPr id="0" name=""/>
        <dsp:cNvSpPr/>
      </dsp:nvSpPr>
      <dsp:spPr>
        <a:xfrm>
          <a:off x="3594169" y="2609127"/>
          <a:ext cx="6323981" cy="1287601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Ассистент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30 000 руб.</a:t>
          </a:r>
        </a:p>
      </dsp:txBody>
      <dsp:txXfrm>
        <a:off x="3594169" y="2609127"/>
        <a:ext cx="6323981" cy="1287601"/>
      </dsp:txXfrm>
    </dsp:sp>
    <dsp:sp modelId="{69F9BD68-0D7A-4917-84F6-76784C346FDA}">
      <dsp:nvSpPr>
        <dsp:cNvPr id="0" name=""/>
        <dsp:cNvSpPr/>
      </dsp:nvSpPr>
      <dsp:spPr>
        <a:xfrm>
          <a:off x="3594169" y="4281736"/>
          <a:ext cx="6299340" cy="1349193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Преподаватель 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55 000 руб.</a:t>
          </a:r>
        </a:p>
      </dsp:txBody>
      <dsp:txXfrm>
        <a:off x="3594169" y="4281736"/>
        <a:ext cx="6299340" cy="1349193"/>
      </dsp:txXfrm>
    </dsp:sp>
    <dsp:sp modelId="{08A8DFD9-CBC2-408F-8CD8-1FB703763047}">
      <dsp:nvSpPr>
        <dsp:cNvPr id="0" name=""/>
        <dsp:cNvSpPr/>
      </dsp:nvSpPr>
      <dsp:spPr>
        <a:xfrm>
          <a:off x="3594169" y="6015936"/>
          <a:ext cx="6298369" cy="1233379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Старший преподаватель 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60 000 руб.</a:t>
          </a:r>
        </a:p>
      </dsp:txBody>
      <dsp:txXfrm>
        <a:off x="3594169" y="6015936"/>
        <a:ext cx="6298369" cy="1233379"/>
      </dsp:txXfrm>
    </dsp:sp>
    <dsp:sp modelId="{112A74C5-0502-4A10-A319-62CB436B022F}">
      <dsp:nvSpPr>
        <dsp:cNvPr id="0" name=""/>
        <dsp:cNvSpPr/>
      </dsp:nvSpPr>
      <dsp:spPr>
        <a:xfrm>
          <a:off x="3594169" y="7634323"/>
          <a:ext cx="6335109" cy="916683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Доцент 75 000 руб.</a:t>
          </a:r>
        </a:p>
      </dsp:txBody>
      <dsp:txXfrm>
        <a:off x="3594169" y="7634323"/>
        <a:ext cx="6335109" cy="916683"/>
      </dsp:txXfrm>
    </dsp:sp>
    <dsp:sp modelId="{71418AE6-F2B5-4A5D-8F2C-A1E2A4BB82BB}">
      <dsp:nvSpPr>
        <dsp:cNvPr id="0" name=""/>
        <dsp:cNvSpPr/>
      </dsp:nvSpPr>
      <dsp:spPr>
        <a:xfrm>
          <a:off x="3594169" y="8936014"/>
          <a:ext cx="6417281" cy="916683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Профессор 80 000 руб.</a:t>
          </a:r>
        </a:p>
      </dsp:txBody>
      <dsp:txXfrm>
        <a:off x="3594169" y="8936014"/>
        <a:ext cx="6417281" cy="916683"/>
      </dsp:txXfrm>
    </dsp:sp>
    <dsp:sp modelId="{E15BB1FD-3CF7-42B9-966D-F3168EBE8C61}">
      <dsp:nvSpPr>
        <dsp:cNvPr id="0" name=""/>
        <dsp:cNvSpPr/>
      </dsp:nvSpPr>
      <dsp:spPr>
        <a:xfrm>
          <a:off x="10143169" y="1326466"/>
          <a:ext cx="7835867" cy="916683"/>
        </a:xfrm>
        <a:prstGeom prst="rect">
          <a:avLst/>
        </a:prstGeom>
        <a:noFill/>
        <a:ln>
          <a:solidFill>
            <a:srgbClr val="0070C0"/>
          </a:solidFill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rgbClr val="003399"/>
              </a:solidFill>
            </a:rPr>
            <a:t>НР (1 ставка) **</a:t>
          </a:r>
        </a:p>
      </dsp:txBody>
      <dsp:txXfrm>
        <a:off x="10143169" y="1326466"/>
        <a:ext cx="7835867" cy="916683"/>
      </dsp:txXfrm>
    </dsp:sp>
    <dsp:sp modelId="{4833D066-C303-4C1D-B144-3A922D166CC8}">
      <dsp:nvSpPr>
        <dsp:cNvPr id="0" name=""/>
        <dsp:cNvSpPr/>
      </dsp:nvSpPr>
      <dsp:spPr>
        <a:xfrm>
          <a:off x="12100265" y="2653669"/>
          <a:ext cx="6180061" cy="1536224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rgbClr val="003399"/>
              </a:solidFill>
            </a:rPr>
            <a:t>М.н.с., н.с. , с.н.с.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rgbClr val="003399"/>
              </a:solidFill>
            </a:rPr>
            <a:t>12 000 руб.</a:t>
          </a:r>
        </a:p>
      </dsp:txBody>
      <dsp:txXfrm>
        <a:off x="12100265" y="2653669"/>
        <a:ext cx="6180061" cy="1536224"/>
      </dsp:txXfrm>
    </dsp:sp>
    <dsp:sp modelId="{96EC520F-8EB9-47C8-863B-D177648CC366}">
      <dsp:nvSpPr>
        <dsp:cNvPr id="0" name=""/>
        <dsp:cNvSpPr/>
      </dsp:nvSpPr>
      <dsp:spPr>
        <a:xfrm>
          <a:off x="12159227" y="4599926"/>
          <a:ext cx="6071581" cy="916683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rgbClr val="003399"/>
              </a:solidFill>
            </a:rPr>
            <a:t>В.н.с. 13 000 руб.</a:t>
          </a:r>
        </a:p>
      </dsp:txBody>
      <dsp:txXfrm>
        <a:off x="12159227" y="4599926"/>
        <a:ext cx="6071581" cy="916683"/>
      </dsp:txXfrm>
    </dsp:sp>
    <dsp:sp modelId="{60420650-DB3D-4187-B443-C5E8E85B9DBB}">
      <dsp:nvSpPr>
        <dsp:cNvPr id="0" name=""/>
        <dsp:cNvSpPr/>
      </dsp:nvSpPr>
      <dsp:spPr>
        <a:xfrm>
          <a:off x="12159227" y="6067665"/>
          <a:ext cx="6106745" cy="1095006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rgbClr val="003399"/>
              </a:solidFill>
            </a:rPr>
            <a:t>Г.н.с</a:t>
          </a:r>
          <a:r>
            <a:rPr lang="ru-RU" sz="3600" kern="1200" dirty="0"/>
            <a:t>. </a:t>
          </a:r>
          <a:r>
            <a:rPr lang="ru-RU" sz="3600" kern="1200" dirty="0">
              <a:solidFill>
                <a:srgbClr val="003399"/>
              </a:solidFill>
            </a:rPr>
            <a:t>15 000 руб.</a:t>
          </a:r>
        </a:p>
      </dsp:txBody>
      <dsp:txXfrm>
        <a:off x="12159227" y="6067665"/>
        <a:ext cx="6106745" cy="1095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8C7E1-1FA8-41B9-86D1-F0857A6C0006}">
      <dsp:nvSpPr>
        <dsp:cNvPr id="0" name=""/>
        <dsp:cNvSpPr/>
      </dsp:nvSpPr>
      <dsp:spPr>
        <a:xfrm>
          <a:off x="0" y="4414337"/>
          <a:ext cx="2159535" cy="207028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Структура оплаты труда</a:t>
          </a:r>
        </a:p>
      </dsp:txBody>
      <dsp:txXfrm>
        <a:off x="60637" y="4474974"/>
        <a:ext cx="2038261" cy="1949015"/>
      </dsp:txXfrm>
    </dsp:sp>
    <dsp:sp modelId="{ABC22194-EB52-4794-9A0B-B408185A9E4D}">
      <dsp:nvSpPr>
        <dsp:cNvPr id="0" name=""/>
        <dsp:cNvSpPr/>
      </dsp:nvSpPr>
      <dsp:spPr>
        <a:xfrm rot="16845180">
          <a:off x="109474" y="2965410"/>
          <a:ext cx="5040567" cy="16083"/>
        </a:xfrm>
        <a:custGeom>
          <a:avLst/>
          <a:gdLst/>
          <a:ahLst/>
          <a:cxnLst/>
          <a:rect l="0" t="0" r="0" b="0"/>
          <a:pathLst>
            <a:path>
              <a:moveTo>
                <a:pt x="0" y="8041"/>
              </a:moveTo>
              <a:lnTo>
                <a:pt x="5040567" y="8041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503743" y="2847438"/>
        <a:ext cx="252028" cy="252028"/>
      </dsp:txXfrm>
    </dsp:sp>
    <dsp:sp modelId="{08017C1E-E5E8-4F0F-BF9E-0D224C96E85C}">
      <dsp:nvSpPr>
        <dsp:cNvPr id="0" name=""/>
        <dsp:cNvSpPr/>
      </dsp:nvSpPr>
      <dsp:spPr>
        <a:xfrm>
          <a:off x="3099981" y="2711"/>
          <a:ext cx="4679912" cy="98942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71437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Гарантированная оплата труда</a:t>
          </a:r>
        </a:p>
      </dsp:txBody>
      <dsp:txXfrm>
        <a:off x="3128960" y="31690"/>
        <a:ext cx="4621954" cy="931465"/>
      </dsp:txXfrm>
    </dsp:sp>
    <dsp:sp modelId="{D1F0484A-8938-4F6F-A1F9-58B14D04A334}">
      <dsp:nvSpPr>
        <dsp:cNvPr id="0" name=""/>
        <dsp:cNvSpPr/>
      </dsp:nvSpPr>
      <dsp:spPr>
        <a:xfrm rot="17506344">
          <a:off x="1393116" y="4310032"/>
          <a:ext cx="2436634" cy="16083"/>
        </a:xfrm>
        <a:custGeom>
          <a:avLst/>
          <a:gdLst/>
          <a:ahLst/>
          <a:cxnLst/>
          <a:rect l="0" t="0" r="0" b="0"/>
          <a:pathLst>
            <a:path>
              <a:moveTo>
                <a:pt x="0" y="8041"/>
              </a:moveTo>
              <a:lnTo>
                <a:pt x="2436634" y="8041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550518" y="4257158"/>
        <a:ext cx="121831" cy="121831"/>
      </dsp:txXfrm>
    </dsp:sp>
    <dsp:sp modelId="{F2804E05-24B7-4EAA-9CB8-67EF5F4CB336}">
      <dsp:nvSpPr>
        <dsp:cNvPr id="0" name=""/>
        <dsp:cNvSpPr/>
      </dsp:nvSpPr>
      <dsp:spPr>
        <a:xfrm>
          <a:off x="3063332" y="1879222"/>
          <a:ext cx="4758017" cy="26148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71437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Компенсации  за увеличение объема работ при возложении административных обязанностей</a:t>
          </a:r>
        </a:p>
      </dsp:txBody>
      <dsp:txXfrm>
        <a:off x="3139919" y="1955809"/>
        <a:ext cx="4604843" cy="2461713"/>
      </dsp:txXfrm>
    </dsp:sp>
    <dsp:sp modelId="{B07D2EC7-B6D7-4B46-84BF-584306EB57B1}">
      <dsp:nvSpPr>
        <dsp:cNvPr id="0" name=""/>
        <dsp:cNvSpPr/>
      </dsp:nvSpPr>
      <dsp:spPr>
        <a:xfrm rot="18493004">
          <a:off x="7325407" y="2156888"/>
          <a:ext cx="2600907" cy="16083"/>
        </a:xfrm>
        <a:custGeom>
          <a:avLst/>
          <a:gdLst/>
          <a:ahLst/>
          <a:cxnLst/>
          <a:rect l="0" t="0" r="0" b="0"/>
          <a:pathLst>
            <a:path>
              <a:moveTo>
                <a:pt x="0" y="8041"/>
              </a:moveTo>
              <a:lnTo>
                <a:pt x="2600907" y="8041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8560837" y="2099908"/>
        <a:ext cx="130045" cy="130045"/>
      </dsp:txXfrm>
    </dsp:sp>
    <dsp:sp modelId="{D36A42A6-32DB-4D35-8EE5-3E13A49BCD42}">
      <dsp:nvSpPr>
        <dsp:cNvPr id="0" name=""/>
        <dsp:cNvSpPr/>
      </dsp:nvSpPr>
      <dsp:spPr>
        <a:xfrm>
          <a:off x="9430370" y="581757"/>
          <a:ext cx="8842040" cy="11228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803275" lvl="0" indent="-8890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Доплаты руководителям структурных подразделений и их заместителям</a:t>
          </a:r>
        </a:p>
      </dsp:txBody>
      <dsp:txXfrm>
        <a:off x="9463258" y="614645"/>
        <a:ext cx="8776264" cy="1057100"/>
      </dsp:txXfrm>
    </dsp:sp>
    <dsp:sp modelId="{4E7D4C8D-AC4A-4C9A-8DCB-5F20828535B2}">
      <dsp:nvSpPr>
        <dsp:cNvPr id="0" name=""/>
        <dsp:cNvSpPr/>
      </dsp:nvSpPr>
      <dsp:spPr>
        <a:xfrm rot="20646041">
          <a:off x="7789349" y="2949463"/>
          <a:ext cx="1673022" cy="16083"/>
        </a:xfrm>
        <a:custGeom>
          <a:avLst/>
          <a:gdLst/>
          <a:ahLst/>
          <a:cxnLst/>
          <a:rect l="0" t="0" r="0" b="0"/>
          <a:pathLst>
            <a:path>
              <a:moveTo>
                <a:pt x="0" y="8041"/>
              </a:moveTo>
              <a:lnTo>
                <a:pt x="1673022" y="8041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8584035" y="2915680"/>
        <a:ext cx="83651" cy="83651"/>
      </dsp:txXfrm>
    </dsp:sp>
    <dsp:sp modelId="{2AE4A97E-B3BE-460B-8C0E-322E85A3CD1B}">
      <dsp:nvSpPr>
        <dsp:cNvPr id="0" name=""/>
        <dsp:cNvSpPr/>
      </dsp:nvSpPr>
      <dsp:spPr>
        <a:xfrm>
          <a:off x="9430370" y="2142433"/>
          <a:ext cx="8881182" cy="11718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71437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Доплаты академическим руководителям образовательных программ, аспирантских школ</a:t>
          </a:r>
        </a:p>
      </dsp:txBody>
      <dsp:txXfrm>
        <a:off x="9464692" y="2176755"/>
        <a:ext cx="8812538" cy="1103179"/>
      </dsp:txXfrm>
    </dsp:sp>
    <dsp:sp modelId="{5D48BD5F-C39F-4ED3-82E8-C91718D38C51}">
      <dsp:nvSpPr>
        <dsp:cNvPr id="0" name=""/>
        <dsp:cNvSpPr/>
      </dsp:nvSpPr>
      <dsp:spPr>
        <a:xfrm rot="1399616">
          <a:off x="2116602" y="5649421"/>
          <a:ext cx="1050473" cy="16083"/>
        </a:xfrm>
        <a:custGeom>
          <a:avLst/>
          <a:gdLst/>
          <a:ahLst/>
          <a:cxnLst/>
          <a:rect l="0" t="0" r="0" b="0"/>
          <a:pathLst>
            <a:path>
              <a:moveTo>
                <a:pt x="0" y="8041"/>
              </a:moveTo>
              <a:lnTo>
                <a:pt x="1050473" y="8041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615577" y="5631202"/>
        <a:ext cx="52523" cy="52523"/>
      </dsp:txXfrm>
    </dsp:sp>
    <dsp:sp modelId="{646C2C2E-B9CC-4A83-AFE0-DC1C08FF7E8C}">
      <dsp:nvSpPr>
        <dsp:cNvPr id="0" name=""/>
        <dsp:cNvSpPr/>
      </dsp:nvSpPr>
      <dsp:spPr>
        <a:xfrm>
          <a:off x="3124142" y="4902078"/>
          <a:ext cx="4629016" cy="1926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71437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  <a:p>
          <a:pPr marL="71437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Стимулирование академической активности</a:t>
          </a:r>
        </a:p>
      </dsp:txBody>
      <dsp:txXfrm>
        <a:off x="3180574" y="4958510"/>
        <a:ext cx="4516152" cy="1813869"/>
      </dsp:txXfrm>
    </dsp:sp>
    <dsp:sp modelId="{6AED423F-8468-4CBC-B47D-300093D6689A}">
      <dsp:nvSpPr>
        <dsp:cNvPr id="0" name=""/>
        <dsp:cNvSpPr/>
      </dsp:nvSpPr>
      <dsp:spPr>
        <a:xfrm rot="18885721">
          <a:off x="7407329" y="5027376"/>
          <a:ext cx="2337980" cy="16083"/>
        </a:xfrm>
        <a:custGeom>
          <a:avLst/>
          <a:gdLst/>
          <a:ahLst/>
          <a:cxnLst/>
          <a:rect l="0" t="0" r="0" b="0"/>
          <a:pathLst>
            <a:path>
              <a:moveTo>
                <a:pt x="0" y="8041"/>
              </a:moveTo>
              <a:lnTo>
                <a:pt x="2337980" y="8041"/>
              </a:lnTo>
            </a:path>
          </a:pathLst>
        </a:custGeom>
        <a:noFill/>
        <a:ln>
          <a:solidFill>
            <a:srgbClr val="0070C0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8517870" y="4976968"/>
        <a:ext cx="116899" cy="116899"/>
      </dsp:txXfrm>
    </dsp:sp>
    <dsp:sp modelId="{5F098809-105C-4BA5-B114-A417BA11C48F}">
      <dsp:nvSpPr>
        <dsp:cNvPr id="0" name=""/>
        <dsp:cNvSpPr/>
      </dsp:nvSpPr>
      <dsp:spPr>
        <a:xfrm>
          <a:off x="9399480" y="3710679"/>
          <a:ext cx="12386312" cy="9894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71437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ППС и тьюторы: надбавки лучшим преподавателям</a:t>
          </a:r>
        </a:p>
      </dsp:txBody>
      <dsp:txXfrm>
        <a:off x="9428459" y="3739658"/>
        <a:ext cx="12328354" cy="931465"/>
      </dsp:txXfrm>
    </dsp:sp>
    <dsp:sp modelId="{194688CC-2DFF-408C-8405-B0A5F8F606BB}">
      <dsp:nvSpPr>
        <dsp:cNvPr id="0" name=""/>
        <dsp:cNvSpPr/>
      </dsp:nvSpPr>
      <dsp:spPr>
        <a:xfrm rot="20788926">
          <a:off x="7728387" y="5648387"/>
          <a:ext cx="1788375" cy="16083"/>
        </a:xfrm>
        <a:custGeom>
          <a:avLst/>
          <a:gdLst/>
          <a:ahLst/>
          <a:cxnLst/>
          <a:rect l="0" t="0" r="0" b="0"/>
          <a:pathLst>
            <a:path>
              <a:moveTo>
                <a:pt x="0" y="8041"/>
              </a:moveTo>
              <a:lnTo>
                <a:pt x="1788375" y="8041"/>
              </a:lnTo>
            </a:path>
          </a:pathLst>
        </a:custGeom>
        <a:noFill/>
        <a:ln>
          <a:solidFill>
            <a:srgbClr val="0070C0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8577866" y="5611720"/>
        <a:ext cx="89418" cy="89418"/>
      </dsp:txXfrm>
    </dsp:sp>
    <dsp:sp modelId="{915A9664-4028-457C-A74C-4D2C6CB6C765}">
      <dsp:nvSpPr>
        <dsp:cNvPr id="0" name=""/>
        <dsp:cNvSpPr/>
      </dsp:nvSpPr>
      <dsp:spPr>
        <a:xfrm>
          <a:off x="9491991" y="4668193"/>
          <a:ext cx="12182709" cy="15584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623888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  <a:p>
          <a:pPr marL="623888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ППС и НР, выполняющие преподавательскую нагрузку: академические надбавки, надбавки за подготовку и сопровождение он-</a:t>
          </a:r>
          <a:r>
            <a:rPr lang="ru-RU" sz="3200" kern="1200" dirty="0" err="1"/>
            <a:t>лайн</a:t>
          </a:r>
          <a:r>
            <a:rPr lang="ru-RU" sz="3200" kern="1200" dirty="0"/>
            <a:t> </a:t>
          </a:r>
          <a:r>
            <a:rPr lang="ru-RU" sz="3200" kern="1200" dirty="0" smtClean="0"/>
            <a:t>и </a:t>
          </a:r>
          <a:r>
            <a:rPr lang="ru-RU" sz="3200" kern="1200" dirty="0" err="1" smtClean="0"/>
            <a:t>межкампусных</a:t>
          </a:r>
          <a:r>
            <a:rPr lang="ru-RU" sz="3200" kern="1200" dirty="0" smtClean="0"/>
            <a:t> курсов</a:t>
          </a:r>
          <a:endParaRPr lang="ru-RU" sz="3200" kern="1200" dirty="0"/>
        </a:p>
      </dsp:txBody>
      <dsp:txXfrm>
        <a:off x="9537636" y="4713838"/>
        <a:ext cx="12091419" cy="1467150"/>
      </dsp:txXfrm>
    </dsp:sp>
    <dsp:sp modelId="{3405CCBB-028C-40A8-B955-806FA7DBDBCF}">
      <dsp:nvSpPr>
        <dsp:cNvPr id="0" name=""/>
        <dsp:cNvSpPr/>
      </dsp:nvSpPr>
      <dsp:spPr>
        <a:xfrm rot="2163277">
          <a:off x="7542953" y="6503304"/>
          <a:ext cx="2194863" cy="16083"/>
        </a:xfrm>
        <a:custGeom>
          <a:avLst/>
          <a:gdLst/>
          <a:ahLst/>
          <a:cxnLst/>
          <a:rect l="0" t="0" r="0" b="0"/>
          <a:pathLst>
            <a:path>
              <a:moveTo>
                <a:pt x="0" y="8041"/>
              </a:moveTo>
              <a:lnTo>
                <a:pt x="2194863" y="8041"/>
              </a:lnTo>
            </a:path>
          </a:pathLst>
        </a:custGeom>
        <a:noFill/>
        <a:ln>
          <a:solidFill>
            <a:srgbClr val="0070C0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8585513" y="6456474"/>
        <a:ext cx="109743" cy="109743"/>
      </dsp:txXfrm>
    </dsp:sp>
    <dsp:sp modelId="{898A82AB-AC00-4D46-A60A-AC741E794679}">
      <dsp:nvSpPr>
        <dsp:cNvPr id="0" name=""/>
        <dsp:cNvSpPr/>
      </dsp:nvSpPr>
      <dsp:spPr>
        <a:xfrm>
          <a:off x="9527611" y="6662534"/>
          <a:ext cx="10737696" cy="9894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71437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  <a:p>
          <a:pPr marL="71437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ППС и НР: стартовые гранты кадрового резерва</a:t>
          </a:r>
        </a:p>
      </dsp:txBody>
      <dsp:txXfrm>
        <a:off x="9556590" y="6691513"/>
        <a:ext cx="10679738" cy="931465"/>
      </dsp:txXfrm>
    </dsp:sp>
    <dsp:sp modelId="{722AA876-22BA-4336-9B83-8C93EEA6F306}">
      <dsp:nvSpPr>
        <dsp:cNvPr id="0" name=""/>
        <dsp:cNvSpPr/>
      </dsp:nvSpPr>
      <dsp:spPr>
        <a:xfrm rot="4503650">
          <a:off x="627746" y="7435513"/>
          <a:ext cx="4127662" cy="16083"/>
        </a:xfrm>
        <a:custGeom>
          <a:avLst/>
          <a:gdLst/>
          <a:ahLst/>
          <a:cxnLst/>
          <a:rect l="0" t="0" r="0" b="0"/>
          <a:pathLst>
            <a:path>
              <a:moveTo>
                <a:pt x="0" y="8041"/>
              </a:moveTo>
              <a:lnTo>
                <a:pt x="4127662" y="8041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588385" y="7340364"/>
        <a:ext cx="206383" cy="206383"/>
      </dsp:txXfrm>
    </dsp:sp>
    <dsp:sp modelId="{562E2E8F-42B0-40D0-B236-1F976BB7A0D2}">
      <dsp:nvSpPr>
        <dsp:cNvPr id="0" name=""/>
        <dsp:cNvSpPr/>
      </dsp:nvSpPr>
      <dsp:spPr>
        <a:xfrm>
          <a:off x="3223619" y="7954785"/>
          <a:ext cx="3262247" cy="2965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17780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Прочие стимулирующие надбавки</a:t>
          </a:r>
        </a:p>
      </dsp:txBody>
      <dsp:txXfrm>
        <a:off x="3310481" y="8041647"/>
        <a:ext cx="3088523" cy="2791963"/>
      </dsp:txXfrm>
    </dsp:sp>
    <dsp:sp modelId="{E00B113F-F08B-4E4B-A4EC-F7B9109B3D75}">
      <dsp:nvSpPr>
        <dsp:cNvPr id="0" name=""/>
        <dsp:cNvSpPr/>
      </dsp:nvSpPr>
      <dsp:spPr>
        <a:xfrm rot="19252288">
          <a:off x="6271946" y="8827642"/>
          <a:ext cx="1907720" cy="16083"/>
        </a:xfrm>
        <a:custGeom>
          <a:avLst/>
          <a:gdLst/>
          <a:ahLst/>
          <a:cxnLst/>
          <a:rect l="0" t="0" r="0" b="0"/>
          <a:pathLst>
            <a:path>
              <a:moveTo>
                <a:pt x="0" y="8041"/>
              </a:moveTo>
              <a:lnTo>
                <a:pt x="1907720" y="8041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7178113" y="8787991"/>
        <a:ext cx="95386" cy="95386"/>
      </dsp:txXfrm>
    </dsp:sp>
    <dsp:sp modelId="{F0BBA042-B496-42B1-A332-A72FBF123ABC}">
      <dsp:nvSpPr>
        <dsp:cNvPr id="0" name=""/>
        <dsp:cNvSpPr/>
      </dsp:nvSpPr>
      <dsp:spPr>
        <a:xfrm>
          <a:off x="7965747" y="7739027"/>
          <a:ext cx="10355976" cy="9894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71437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За интенсивность и </a:t>
          </a:r>
          <a:r>
            <a:rPr lang="ru-RU" sz="3200" kern="1200" dirty="0" smtClean="0"/>
            <a:t>качество выполняемых работ</a:t>
          </a:r>
          <a:endParaRPr lang="ru-RU" sz="3200" kern="1200" dirty="0"/>
        </a:p>
      </dsp:txBody>
      <dsp:txXfrm>
        <a:off x="7994726" y="7768006"/>
        <a:ext cx="10298018" cy="931465"/>
      </dsp:txXfrm>
    </dsp:sp>
    <dsp:sp modelId="{0D605B5E-66F3-443B-A462-7DF3C0406BA6}">
      <dsp:nvSpPr>
        <dsp:cNvPr id="0" name=""/>
        <dsp:cNvSpPr/>
      </dsp:nvSpPr>
      <dsp:spPr>
        <a:xfrm rot="21594255">
          <a:off x="6485865" y="9428439"/>
          <a:ext cx="1373479" cy="16083"/>
        </a:xfrm>
        <a:custGeom>
          <a:avLst/>
          <a:gdLst/>
          <a:ahLst/>
          <a:cxnLst/>
          <a:rect l="0" t="0" r="0" b="0"/>
          <a:pathLst>
            <a:path>
              <a:moveTo>
                <a:pt x="0" y="8041"/>
              </a:moveTo>
              <a:lnTo>
                <a:pt x="1373479" y="8041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7138268" y="9402144"/>
        <a:ext cx="68673" cy="68673"/>
      </dsp:txXfrm>
    </dsp:sp>
    <dsp:sp modelId="{AA93CB37-E95C-4E0F-9E01-99EEB9AC852C}">
      <dsp:nvSpPr>
        <dsp:cNvPr id="0" name=""/>
        <dsp:cNvSpPr/>
      </dsp:nvSpPr>
      <dsp:spPr>
        <a:xfrm>
          <a:off x="7859344" y="8940622"/>
          <a:ext cx="10355957" cy="9894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623888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Премиальные выплаты</a:t>
          </a:r>
        </a:p>
      </dsp:txBody>
      <dsp:txXfrm>
        <a:off x="7888323" y="8969601"/>
        <a:ext cx="10297999" cy="931465"/>
      </dsp:txXfrm>
    </dsp:sp>
    <dsp:sp modelId="{16E3E073-1457-409F-ABEF-094552023141}">
      <dsp:nvSpPr>
        <dsp:cNvPr id="0" name=""/>
        <dsp:cNvSpPr/>
      </dsp:nvSpPr>
      <dsp:spPr>
        <a:xfrm rot="2374962">
          <a:off x="6281553" y="9997358"/>
          <a:ext cx="1782104" cy="16083"/>
        </a:xfrm>
        <a:custGeom>
          <a:avLst/>
          <a:gdLst/>
          <a:ahLst/>
          <a:cxnLst/>
          <a:rect l="0" t="0" r="0" b="0"/>
          <a:pathLst>
            <a:path>
              <a:moveTo>
                <a:pt x="0" y="8041"/>
              </a:moveTo>
              <a:lnTo>
                <a:pt x="1782104" y="8041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7128053" y="9960847"/>
        <a:ext cx="89105" cy="89105"/>
      </dsp:txXfrm>
    </dsp:sp>
    <dsp:sp modelId="{406FE2B6-CE83-4F5D-92F0-1364F3AE2FAD}">
      <dsp:nvSpPr>
        <dsp:cNvPr id="0" name=""/>
        <dsp:cNvSpPr/>
      </dsp:nvSpPr>
      <dsp:spPr>
        <a:xfrm>
          <a:off x="7859344" y="10078459"/>
          <a:ext cx="10355957" cy="9894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71437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Выплаты НР за выполнение научно-исследовательских работ по контрактам</a:t>
          </a:r>
        </a:p>
      </dsp:txBody>
      <dsp:txXfrm>
        <a:off x="7888323" y="10107438"/>
        <a:ext cx="10297999" cy="9314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F2098-E14D-4BDB-AB93-52CB06FB101C}">
      <dsp:nvSpPr>
        <dsp:cNvPr id="0" name=""/>
        <dsp:cNvSpPr/>
      </dsp:nvSpPr>
      <dsp:spPr>
        <a:xfrm>
          <a:off x="13846694" y="2231898"/>
          <a:ext cx="1352267" cy="7038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8438"/>
              </a:lnTo>
              <a:lnTo>
                <a:pt x="1352267" y="7038438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FD956-6682-40A9-AFC9-ADD13A6FA45F}">
      <dsp:nvSpPr>
        <dsp:cNvPr id="0" name=""/>
        <dsp:cNvSpPr/>
      </dsp:nvSpPr>
      <dsp:spPr>
        <a:xfrm>
          <a:off x="13846694" y="2231898"/>
          <a:ext cx="1308432" cy="5814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4308"/>
              </a:lnTo>
              <a:lnTo>
                <a:pt x="1308432" y="5814308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84F95-1226-4D64-AA91-143D7B068373}">
      <dsp:nvSpPr>
        <dsp:cNvPr id="0" name=""/>
        <dsp:cNvSpPr/>
      </dsp:nvSpPr>
      <dsp:spPr>
        <a:xfrm>
          <a:off x="13846694" y="2231898"/>
          <a:ext cx="1380441" cy="4318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8822"/>
              </a:lnTo>
              <a:lnTo>
                <a:pt x="1380441" y="4318822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3FE85-B81F-45BC-B31C-C90ED8AEE7CF}">
      <dsp:nvSpPr>
        <dsp:cNvPr id="0" name=""/>
        <dsp:cNvSpPr/>
      </dsp:nvSpPr>
      <dsp:spPr>
        <a:xfrm>
          <a:off x="13846694" y="2231898"/>
          <a:ext cx="1308432" cy="257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036"/>
              </a:lnTo>
              <a:lnTo>
                <a:pt x="1308432" y="2570036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595E1-BDDA-44DA-84D7-7B24221A873C}">
      <dsp:nvSpPr>
        <dsp:cNvPr id="0" name=""/>
        <dsp:cNvSpPr/>
      </dsp:nvSpPr>
      <dsp:spPr>
        <a:xfrm>
          <a:off x="13846694" y="2231898"/>
          <a:ext cx="1230385" cy="934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377"/>
              </a:lnTo>
              <a:lnTo>
                <a:pt x="1230385" y="934377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AAD41-2816-43FF-8C24-6135738070D5}">
      <dsp:nvSpPr>
        <dsp:cNvPr id="0" name=""/>
        <dsp:cNvSpPr/>
      </dsp:nvSpPr>
      <dsp:spPr>
        <a:xfrm>
          <a:off x="13164347" y="916905"/>
          <a:ext cx="3810087" cy="400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42"/>
              </a:lnTo>
              <a:lnTo>
                <a:pt x="3810087" y="208142"/>
              </a:lnTo>
              <a:lnTo>
                <a:pt x="3810087" y="400240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98427-34D1-4C64-B808-B29A25F8FAE5}">
      <dsp:nvSpPr>
        <dsp:cNvPr id="0" name=""/>
        <dsp:cNvSpPr/>
      </dsp:nvSpPr>
      <dsp:spPr>
        <a:xfrm>
          <a:off x="4114377" y="2215853"/>
          <a:ext cx="1241594" cy="7155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5124"/>
              </a:lnTo>
              <a:lnTo>
                <a:pt x="1241594" y="7155124"/>
              </a:lnTo>
            </a:path>
          </a:pathLst>
        </a:custGeom>
        <a:noFill/>
        <a:ln>
          <a:solidFill>
            <a:srgbClr val="0070C0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A358B-F216-45BE-9D2E-7A4907562022}">
      <dsp:nvSpPr>
        <dsp:cNvPr id="0" name=""/>
        <dsp:cNvSpPr/>
      </dsp:nvSpPr>
      <dsp:spPr>
        <a:xfrm>
          <a:off x="4114377" y="2215853"/>
          <a:ext cx="1241594" cy="5856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6176"/>
              </a:lnTo>
              <a:lnTo>
                <a:pt x="1241594" y="5856176"/>
              </a:lnTo>
            </a:path>
          </a:pathLst>
        </a:custGeom>
        <a:noFill/>
        <a:ln>
          <a:solidFill>
            <a:srgbClr val="0070C0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01E3A-4E1B-4080-A2EB-CC73CAF5DBD3}">
      <dsp:nvSpPr>
        <dsp:cNvPr id="0" name=""/>
        <dsp:cNvSpPr/>
      </dsp:nvSpPr>
      <dsp:spPr>
        <a:xfrm>
          <a:off x="4114377" y="2215853"/>
          <a:ext cx="1241594" cy="4399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9215"/>
              </a:lnTo>
              <a:lnTo>
                <a:pt x="1241594" y="4399215"/>
              </a:lnTo>
            </a:path>
          </a:pathLst>
        </a:custGeom>
        <a:noFill/>
        <a:ln>
          <a:solidFill>
            <a:srgbClr val="0070C0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1074D-C326-4850-B067-69533BE0DA6F}">
      <dsp:nvSpPr>
        <dsp:cNvPr id="0" name=""/>
        <dsp:cNvSpPr/>
      </dsp:nvSpPr>
      <dsp:spPr>
        <a:xfrm>
          <a:off x="4114377" y="2215853"/>
          <a:ext cx="1241594" cy="2726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6454"/>
              </a:lnTo>
              <a:lnTo>
                <a:pt x="1241594" y="2726454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A93F2-B68A-4A45-A148-4E0AB7150870}">
      <dsp:nvSpPr>
        <dsp:cNvPr id="0" name=""/>
        <dsp:cNvSpPr/>
      </dsp:nvSpPr>
      <dsp:spPr>
        <a:xfrm>
          <a:off x="4114377" y="2215853"/>
          <a:ext cx="1241594" cy="1026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639"/>
              </a:lnTo>
              <a:lnTo>
                <a:pt x="1241594" y="1026639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72ACE-2229-42D9-AE09-51AB6F0FFFEC}">
      <dsp:nvSpPr>
        <dsp:cNvPr id="0" name=""/>
        <dsp:cNvSpPr/>
      </dsp:nvSpPr>
      <dsp:spPr>
        <a:xfrm>
          <a:off x="7425295" y="916905"/>
          <a:ext cx="5739052" cy="384195"/>
        </a:xfrm>
        <a:custGeom>
          <a:avLst/>
          <a:gdLst/>
          <a:ahLst/>
          <a:cxnLst/>
          <a:rect l="0" t="0" r="0" b="0"/>
          <a:pathLst>
            <a:path>
              <a:moveTo>
                <a:pt x="5739052" y="0"/>
              </a:moveTo>
              <a:lnTo>
                <a:pt x="5739052" y="192097"/>
              </a:lnTo>
              <a:lnTo>
                <a:pt x="0" y="192097"/>
              </a:lnTo>
              <a:lnTo>
                <a:pt x="0" y="384195"/>
              </a:lnTo>
            </a:path>
          </a:pathLst>
        </a:custGeom>
        <a:noFill/>
        <a:ln>
          <a:solidFill>
            <a:srgbClr val="003399"/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D0866-D0A3-498A-9496-4557177B14EA}">
      <dsp:nvSpPr>
        <dsp:cNvPr id="0" name=""/>
        <dsp:cNvSpPr/>
      </dsp:nvSpPr>
      <dsp:spPr>
        <a:xfrm>
          <a:off x="6069670" y="2153"/>
          <a:ext cx="14189355" cy="914751"/>
        </a:xfrm>
        <a:prstGeom prst="rect">
          <a:avLst/>
        </a:prstGeom>
        <a:noFill/>
        <a:ln>
          <a:solidFill>
            <a:srgbClr val="003399"/>
          </a:solidFill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>
              <a:solidFill>
                <a:schemeClr val="tx1"/>
              </a:solidFill>
            </a:rPr>
            <a:t>Уровень ГОТ, установленный в НИУ ВШЭ</a:t>
          </a:r>
        </a:p>
      </dsp:txBody>
      <dsp:txXfrm>
        <a:off x="6069670" y="2153"/>
        <a:ext cx="14189355" cy="914751"/>
      </dsp:txXfrm>
    </dsp:sp>
    <dsp:sp modelId="{3249790A-8F41-47DD-A456-8054FB1CE47D}">
      <dsp:nvSpPr>
        <dsp:cNvPr id="0" name=""/>
        <dsp:cNvSpPr/>
      </dsp:nvSpPr>
      <dsp:spPr>
        <a:xfrm>
          <a:off x="3286647" y="1301101"/>
          <a:ext cx="8277296" cy="914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003399"/>
          </a:solidFill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/>
              </a:solidFill>
            </a:rPr>
            <a:t>ППС (1 ставка)</a:t>
          </a:r>
        </a:p>
      </dsp:txBody>
      <dsp:txXfrm>
        <a:off x="3286647" y="1301101"/>
        <a:ext cx="8277296" cy="914751"/>
      </dsp:txXfrm>
    </dsp:sp>
    <dsp:sp modelId="{B1CA15FB-C77E-4BDE-81E5-7200457BE7AB}">
      <dsp:nvSpPr>
        <dsp:cNvPr id="0" name=""/>
        <dsp:cNvSpPr/>
      </dsp:nvSpPr>
      <dsp:spPr>
        <a:xfrm>
          <a:off x="5355971" y="2600049"/>
          <a:ext cx="6310652" cy="1284887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727075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Ассистент</a:t>
          </a:r>
        </a:p>
        <a:p>
          <a:pPr marL="727075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30 000 руб.</a:t>
          </a:r>
        </a:p>
      </dsp:txBody>
      <dsp:txXfrm>
        <a:off x="5355971" y="2600049"/>
        <a:ext cx="6310652" cy="1284887"/>
      </dsp:txXfrm>
    </dsp:sp>
    <dsp:sp modelId="{69F9BD68-0D7A-4917-84F6-76784C346FDA}">
      <dsp:nvSpPr>
        <dsp:cNvPr id="0" name=""/>
        <dsp:cNvSpPr/>
      </dsp:nvSpPr>
      <dsp:spPr>
        <a:xfrm>
          <a:off x="5355971" y="4269132"/>
          <a:ext cx="6286064" cy="1346349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727075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Преподаватель </a:t>
          </a:r>
        </a:p>
        <a:p>
          <a:pPr marL="727075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55 000 руб.</a:t>
          </a:r>
        </a:p>
      </dsp:txBody>
      <dsp:txXfrm>
        <a:off x="5355971" y="4269132"/>
        <a:ext cx="6286064" cy="1346349"/>
      </dsp:txXfrm>
    </dsp:sp>
    <dsp:sp modelId="{08A8DFD9-CBC2-408F-8CD8-1FB703763047}">
      <dsp:nvSpPr>
        <dsp:cNvPr id="0" name=""/>
        <dsp:cNvSpPr/>
      </dsp:nvSpPr>
      <dsp:spPr>
        <a:xfrm>
          <a:off x="5355971" y="5999678"/>
          <a:ext cx="6285094" cy="1230780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727075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Старший преподаватель </a:t>
          </a:r>
        </a:p>
        <a:p>
          <a:pPr marL="0" lvl="0" indent="727075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60 000 руб.</a:t>
          </a:r>
        </a:p>
      </dsp:txBody>
      <dsp:txXfrm>
        <a:off x="5355971" y="5999678"/>
        <a:ext cx="6285094" cy="1230780"/>
      </dsp:txXfrm>
    </dsp:sp>
    <dsp:sp modelId="{112A74C5-0502-4A10-A319-62CB436B022F}">
      <dsp:nvSpPr>
        <dsp:cNvPr id="0" name=""/>
        <dsp:cNvSpPr/>
      </dsp:nvSpPr>
      <dsp:spPr>
        <a:xfrm>
          <a:off x="5355971" y="7614654"/>
          <a:ext cx="6321758" cy="914751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727075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Доцент 75 000 руб.</a:t>
          </a:r>
        </a:p>
      </dsp:txBody>
      <dsp:txXfrm>
        <a:off x="5355971" y="7614654"/>
        <a:ext cx="6321758" cy="914751"/>
      </dsp:txXfrm>
    </dsp:sp>
    <dsp:sp modelId="{71418AE6-F2B5-4A5D-8F2C-A1E2A4BB82BB}">
      <dsp:nvSpPr>
        <dsp:cNvPr id="0" name=""/>
        <dsp:cNvSpPr/>
      </dsp:nvSpPr>
      <dsp:spPr>
        <a:xfrm>
          <a:off x="5355971" y="8913601"/>
          <a:ext cx="6403756" cy="914751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727075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Профессор 80 000 руб.</a:t>
          </a:r>
        </a:p>
      </dsp:txBody>
      <dsp:txXfrm>
        <a:off x="5355971" y="8913601"/>
        <a:ext cx="6403756" cy="914751"/>
      </dsp:txXfrm>
    </dsp:sp>
    <dsp:sp modelId="{E15BB1FD-3CF7-42B9-966D-F3168EBE8C61}">
      <dsp:nvSpPr>
        <dsp:cNvPr id="0" name=""/>
        <dsp:cNvSpPr/>
      </dsp:nvSpPr>
      <dsp:spPr>
        <a:xfrm>
          <a:off x="13064758" y="1317146"/>
          <a:ext cx="7819353" cy="914751"/>
        </a:xfrm>
        <a:prstGeom prst="rect">
          <a:avLst/>
        </a:prstGeom>
        <a:noFill/>
        <a:ln>
          <a:solidFill>
            <a:srgbClr val="003399"/>
          </a:solidFill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rgbClr val="003399"/>
              </a:solidFill>
            </a:rPr>
            <a:t>ППС (0,5 ставки)</a:t>
          </a:r>
        </a:p>
      </dsp:txBody>
      <dsp:txXfrm>
        <a:off x="13064758" y="1317146"/>
        <a:ext cx="7819353" cy="914751"/>
      </dsp:txXfrm>
    </dsp:sp>
    <dsp:sp modelId="{4833D066-C303-4C1D-B144-3A922D166CC8}">
      <dsp:nvSpPr>
        <dsp:cNvPr id="0" name=""/>
        <dsp:cNvSpPr/>
      </dsp:nvSpPr>
      <dsp:spPr>
        <a:xfrm>
          <a:off x="15077080" y="2610779"/>
          <a:ext cx="5838092" cy="1110993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727075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b="0" kern="1200" dirty="0">
              <a:solidFill>
                <a:srgbClr val="003399"/>
              </a:solidFill>
              <a:effectLst/>
            </a:rPr>
            <a:t>Ассистент                                   15 000 руб.</a:t>
          </a:r>
        </a:p>
      </dsp:txBody>
      <dsp:txXfrm>
        <a:off x="15077080" y="2610779"/>
        <a:ext cx="5838092" cy="1110993"/>
      </dsp:txXfrm>
    </dsp:sp>
    <dsp:sp modelId="{96EC520F-8EB9-47C8-863B-D177648CC366}">
      <dsp:nvSpPr>
        <dsp:cNvPr id="0" name=""/>
        <dsp:cNvSpPr/>
      </dsp:nvSpPr>
      <dsp:spPr>
        <a:xfrm>
          <a:off x="15155126" y="4102537"/>
          <a:ext cx="5759771" cy="1398792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727075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rgbClr val="003399"/>
              </a:solidFill>
            </a:rPr>
            <a:t>Преподаватель 	     15 000 руб.(0,5 от 30,0 </a:t>
          </a:r>
          <a:r>
            <a:rPr lang="ru-RU" sz="3600" kern="1200" dirty="0" err="1">
              <a:solidFill>
                <a:srgbClr val="003399"/>
              </a:solidFill>
            </a:rPr>
            <a:t>т.р</a:t>
          </a:r>
          <a:r>
            <a:rPr lang="ru-RU" sz="3600" kern="1200" dirty="0">
              <a:solidFill>
                <a:srgbClr val="003399"/>
              </a:solidFill>
            </a:rPr>
            <a:t>.)</a:t>
          </a:r>
        </a:p>
      </dsp:txBody>
      <dsp:txXfrm>
        <a:off x="15155126" y="4102537"/>
        <a:ext cx="5759771" cy="1398792"/>
      </dsp:txXfrm>
    </dsp:sp>
    <dsp:sp modelId="{60420650-DB3D-4187-B443-C5E8E85B9DBB}">
      <dsp:nvSpPr>
        <dsp:cNvPr id="0" name=""/>
        <dsp:cNvSpPr/>
      </dsp:nvSpPr>
      <dsp:spPr>
        <a:xfrm>
          <a:off x="15227135" y="5860635"/>
          <a:ext cx="5805838" cy="1380168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rgbClr val="003399"/>
              </a:solidFill>
            </a:rPr>
            <a:t>Старший преподаватель 	      16 500 руб.(0,5 от 33,0 </a:t>
          </a:r>
          <a:r>
            <a:rPr lang="ru-RU" sz="3600" kern="1200" dirty="0" err="1">
              <a:solidFill>
                <a:srgbClr val="003399"/>
              </a:solidFill>
            </a:rPr>
            <a:t>т.р</a:t>
          </a:r>
          <a:r>
            <a:rPr lang="ru-RU" sz="3600" kern="1200" dirty="0">
              <a:solidFill>
                <a:srgbClr val="003399"/>
              </a:solidFill>
            </a:rPr>
            <a:t>.)</a:t>
          </a:r>
        </a:p>
      </dsp:txBody>
      <dsp:txXfrm>
        <a:off x="15227135" y="5860635"/>
        <a:ext cx="5805838" cy="1380168"/>
      </dsp:txXfrm>
    </dsp:sp>
    <dsp:sp modelId="{13A051B3-CC08-4231-BDE8-D683B46031CB}">
      <dsp:nvSpPr>
        <dsp:cNvPr id="0" name=""/>
        <dsp:cNvSpPr/>
      </dsp:nvSpPr>
      <dsp:spPr>
        <a:xfrm>
          <a:off x="15155126" y="7588830"/>
          <a:ext cx="5912662" cy="914751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rgbClr val="003399"/>
              </a:solidFill>
            </a:rPr>
            <a:t>Доцент 			       18 500 руб. (0,5 от 37,0 </a:t>
          </a:r>
          <a:r>
            <a:rPr lang="ru-RU" sz="3600" kern="1200" dirty="0" err="1">
              <a:solidFill>
                <a:srgbClr val="003399"/>
              </a:solidFill>
            </a:rPr>
            <a:t>т.р</a:t>
          </a:r>
          <a:r>
            <a:rPr lang="ru-RU" sz="3600" kern="1200" dirty="0">
              <a:solidFill>
                <a:srgbClr val="003399"/>
              </a:solidFill>
            </a:rPr>
            <a:t>.)</a:t>
          </a:r>
        </a:p>
      </dsp:txBody>
      <dsp:txXfrm>
        <a:off x="15155126" y="7588830"/>
        <a:ext cx="5912662" cy="914751"/>
      </dsp:txXfrm>
    </dsp:sp>
    <dsp:sp modelId="{0ABF4AD2-4260-40EA-B4A6-ECD6BD141ABE}">
      <dsp:nvSpPr>
        <dsp:cNvPr id="0" name=""/>
        <dsp:cNvSpPr/>
      </dsp:nvSpPr>
      <dsp:spPr>
        <a:xfrm>
          <a:off x="15198961" y="8812960"/>
          <a:ext cx="6091606" cy="914751"/>
        </a:xfrm>
        <a:prstGeom prst="rect">
          <a:avLst/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rgbClr val="003399"/>
              </a:solidFill>
            </a:rPr>
            <a:t>Профессор 		        20 000 руб. (0,5 от 40,0 </a:t>
          </a:r>
          <a:r>
            <a:rPr lang="ru-RU" sz="3600" kern="1200" dirty="0" err="1">
              <a:solidFill>
                <a:srgbClr val="003399"/>
              </a:solidFill>
            </a:rPr>
            <a:t>т.р</a:t>
          </a:r>
          <a:r>
            <a:rPr lang="ru-RU" sz="3600" kern="1200" dirty="0">
              <a:solidFill>
                <a:srgbClr val="003399"/>
              </a:solidFill>
            </a:rPr>
            <a:t>.)</a:t>
          </a:r>
        </a:p>
      </dsp:txBody>
      <dsp:txXfrm>
        <a:off x="15198961" y="8812960"/>
        <a:ext cx="6091606" cy="9147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C090F-5C63-4C6D-8D29-712784C8A03B}">
      <dsp:nvSpPr>
        <dsp:cNvPr id="0" name=""/>
        <dsp:cNvSpPr/>
      </dsp:nvSpPr>
      <dsp:spPr>
        <a:xfrm>
          <a:off x="7231" y="21125"/>
          <a:ext cx="22364759" cy="11448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/>
              </a:solidFill>
              <a:effectLst/>
            </a:rPr>
            <a:t>Оплата труда в месяц</a:t>
          </a:r>
        </a:p>
      </dsp:txBody>
      <dsp:txXfrm>
        <a:off x="40762" y="54656"/>
        <a:ext cx="22297697" cy="1077772"/>
      </dsp:txXfrm>
    </dsp:sp>
    <dsp:sp modelId="{52C164AB-A9A6-431A-BA20-ED4F22C7C9E6}">
      <dsp:nvSpPr>
        <dsp:cNvPr id="0" name=""/>
        <dsp:cNvSpPr/>
      </dsp:nvSpPr>
      <dsp:spPr>
        <a:xfrm>
          <a:off x="21823" y="2525189"/>
          <a:ext cx="5249553" cy="11448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/>
              </a:solidFill>
              <a:effectLst/>
            </a:rPr>
            <a:t>ПРИМЕР:  </a:t>
          </a:r>
          <a:r>
            <a:rPr lang="ru-RU" sz="3600" kern="1200" dirty="0" smtClean="0">
              <a:solidFill>
                <a:schemeClr val="tx1"/>
              </a:solidFill>
              <a:effectLst/>
            </a:rPr>
            <a:t>190 </a:t>
          </a:r>
          <a:r>
            <a:rPr lang="ru-RU" sz="3600" kern="1200" dirty="0">
              <a:solidFill>
                <a:schemeClr val="tx1"/>
              </a:solidFill>
              <a:effectLst/>
            </a:rPr>
            <a:t>000,00</a:t>
          </a:r>
        </a:p>
      </dsp:txBody>
      <dsp:txXfrm>
        <a:off x="55354" y="2558720"/>
        <a:ext cx="5182491" cy="1077772"/>
      </dsp:txXfrm>
    </dsp:sp>
    <dsp:sp modelId="{CD644776-D461-47A5-8FC1-C3E06235C641}">
      <dsp:nvSpPr>
        <dsp:cNvPr id="0" name=""/>
        <dsp:cNvSpPr/>
      </dsp:nvSpPr>
      <dsp:spPr>
        <a:xfrm>
          <a:off x="5405082" y="406314"/>
          <a:ext cx="5249553" cy="11448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/>
              </a:solidFill>
              <a:effectLst/>
            </a:rPr>
            <a:t>Гарантированная оплата труда ППС (трудовой договор)</a:t>
          </a:r>
        </a:p>
      </dsp:txBody>
      <dsp:txXfrm>
        <a:off x="5438613" y="439845"/>
        <a:ext cx="5182491" cy="1077772"/>
      </dsp:txXfrm>
    </dsp:sp>
    <dsp:sp modelId="{E5F3F77F-F3F7-4608-A57B-FED29EC777DB}">
      <dsp:nvSpPr>
        <dsp:cNvPr id="0" name=""/>
        <dsp:cNvSpPr/>
      </dsp:nvSpPr>
      <dsp:spPr>
        <a:xfrm>
          <a:off x="5626666" y="2534228"/>
          <a:ext cx="5249553" cy="11448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/>
              </a:solidFill>
              <a:effectLst/>
            </a:rPr>
            <a:t>75 000,00</a:t>
          </a:r>
        </a:p>
      </dsp:txBody>
      <dsp:txXfrm>
        <a:off x="5660197" y="2567759"/>
        <a:ext cx="5182491" cy="1077772"/>
      </dsp:txXfrm>
    </dsp:sp>
    <dsp:sp modelId="{277B7ABC-8885-4717-93CD-1CBA6E0B41B6}">
      <dsp:nvSpPr>
        <dsp:cNvPr id="0" name=""/>
        <dsp:cNvSpPr/>
      </dsp:nvSpPr>
      <dsp:spPr>
        <a:xfrm>
          <a:off x="11438551" y="363623"/>
          <a:ext cx="5249553" cy="145351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/>
              </a:solidFill>
              <a:effectLst/>
            </a:rPr>
            <a:t>Надбавка лучшему преподавателю (финансовый приказ)</a:t>
          </a:r>
        </a:p>
      </dsp:txBody>
      <dsp:txXfrm>
        <a:off x="11481123" y="406195"/>
        <a:ext cx="5164409" cy="1368371"/>
      </dsp:txXfrm>
    </dsp:sp>
    <dsp:sp modelId="{767D41F0-7C04-4342-BF4A-175F57E42551}">
      <dsp:nvSpPr>
        <dsp:cNvPr id="0" name=""/>
        <dsp:cNvSpPr/>
      </dsp:nvSpPr>
      <dsp:spPr>
        <a:xfrm>
          <a:off x="11374506" y="2570324"/>
          <a:ext cx="5249553" cy="11448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effectLst/>
            </a:rPr>
            <a:t>40 </a:t>
          </a:r>
          <a:r>
            <a:rPr lang="ru-RU" sz="3600" kern="1200" dirty="0">
              <a:solidFill>
                <a:schemeClr val="tx1"/>
              </a:solidFill>
              <a:effectLst/>
            </a:rPr>
            <a:t>000,00</a:t>
          </a:r>
        </a:p>
      </dsp:txBody>
      <dsp:txXfrm>
        <a:off x="11408037" y="2603855"/>
        <a:ext cx="5182491" cy="1077772"/>
      </dsp:txXfrm>
    </dsp:sp>
    <dsp:sp modelId="{3500647F-393D-476A-850C-284D6E03E1C4}">
      <dsp:nvSpPr>
        <dsp:cNvPr id="0" name=""/>
        <dsp:cNvSpPr/>
      </dsp:nvSpPr>
      <dsp:spPr>
        <a:xfrm>
          <a:off x="17122437" y="227788"/>
          <a:ext cx="5249553" cy="11448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/>
              </a:solidFill>
              <a:effectLst/>
            </a:rPr>
            <a:t>Академическая надбавка (финансовый приказ)</a:t>
          </a:r>
        </a:p>
      </dsp:txBody>
      <dsp:txXfrm>
        <a:off x="17155968" y="261319"/>
        <a:ext cx="5182491" cy="1077772"/>
      </dsp:txXfrm>
    </dsp:sp>
    <dsp:sp modelId="{ED62F143-719A-4AA2-925B-4BE4957D12C9}">
      <dsp:nvSpPr>
        <dsp:cNvPr id="0" name=""/>
        <dsp:cNvSpPr/>
      </dsp:nvSpPr>
      <dsp:spPr>
        <a:xfrm>
          <a:off x="17122437" y="2525184"/>
          <a:ext cx="5249553" cy="11448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/>
              </a:solidFill>
              <a:effectLst/>
            </a:rPr>
            <a:t>75 000,00</a:t>
          </a:r>
        </a:p>
      </dsp:txBody>
      <dsp:txXfrm>
        <a:off x="17155968" y="2558715"/>
        <a:ext cx="5182491" cy="1077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A13C3-C221-49F3-B2B3-DADD556D6D92}">
      <dsp:nvSpPr>
        <dsp:cNvPr id="0" name=""/>
        <dsp:cNvSpPr/>
      </dsp:nvSpPr>
      <dsp:spPr>
        <a:xfrm>
          <a:off x="0" y="518196"/>
          <a:ext cx="20002640" cy="2094750"/>
        </a:xfrm>
        <a:prstGeom prst="rect">
          <a:avLst/>
        </a:prstGeom>
        <a:noFill/>
        <a:ln>
          <a:noFill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2427" tIns="728980" rIns="1552427" bIns="284480" numCol="1" spcCol="1270" anchor="t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/>
            <a:t>выдается Управлением бухгалтерского учета  без предварительного заказа лично работнику по запросу</a:t>
          </a:r>
        </a:p>
      </dsp:txBody>
      <dsp:txXfrm>
        <a:off x="0" y="518196"/>
        <a:ext cx="20002640" cy="2094750"/>
      </dsp:txXfrm>
    </dsp:sp>
    <dsp:sp modelId="{B4F81E2D-0467-4F58-A5B6-5169C688E89A}">
      <dsp:nvSpPr>
        <dsp:cNvPr id="0" name=""/>
        <dsp:cNvSpPr/>
      </dsp:nvSpPr>
      <dsp:spPr>
        <a:xfrm>
          <a:off x="1000132" y="1596"/>
          <a:ext cx="14001848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>
          <a:solidFill>
            <a:schemeClr val="accent1"/>
          </a:solidFill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9237" tIns="0" rIns="529237" bIns="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Справка 2-НДФЛ - информация о фактически начисленных доходах и удержанных налогах за годовой период</a:t>
          </a:r>
        </a:p>
      </dsp:txBody>
      <dsp:txXfrm>
        <a:off x="1050569" y="52033"/>
        <a:ext cx="13900974" cy="932326"/>
      </dsp:txXfrm>
    </dsp:sp>
    <dsp:sp modelId="{82D64E44-A459-4D73-B54D-F350CEB561D1}">
      <dsp:nvSpPr>
        <dsp:cNvPr id="0" name=""/>
        <dsp:cNvSpPr/>
      </dsp:nvSpPr>
      <dsp:spPr>
        <a:xfrm>
          <a:off x="0" y="3318546"/>
          <a:ext cx="20002640" cy="2811375"/>
        </a:xfrm>
        <a:prstGeom prst="rect">
          <a:avLst/>
        </a:prstGeom>
        <a:noFill/>
        <a:ln>
          <a:noFill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2427" tIns="728980" rIns="1552427" bIns="284480" numCol="1" spcCol="1270" anchor="t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/>
            <a:t>заказывается через сайт </a:t>
          </a:r>
          <a:r>
            <a:rPr lang="en-US" sz="4000" kern="1200" dirty="0">
              <a:hlinkClick xmlns:r="http://schemas.openxmlformats.org/officeDocument/2006/relationships" r:id="rId1"/>
            </a:rPr>
            <a:t>https://handbook.hse.ru/reference</a:t>
          </a:r>
          <a:r>
            <a:rPr lang="ru-RU" sz="4000" kern="1200" dirty="0"/>
            <a:t> или в Единой приемной</a:t>
          </a: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/>
            <a:t>выдается за 6 месяцев и/или за год Управлением бухгалтерского учета </a:t>
          </a: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/>
            <a:t>выдается лично в руки работнику либо по доверенности</a:t>
          </a:r>
        </a:p>
      </dsp:txBody>
      <dsp:txXfrm>
        <a:off x="0" y="3318546"/>
        <a:ext cx="20002640" cy="2811375"/>
      </dsp:txXfrm>
    </dsp:sp>
    <dsp:sp modelId="{E3632028-89AD-4443-818F-FD50B6DB1878}">
      <dsp:nvSpPr>
        <dsp:cNvPr id="0" name=""/>
        <dsp:cNvSpPr/>
      </dsp:nvSpPr>
      <dsp:spPr>
        <a:xfrm>
          <a:off x="1000132" y="2801946"/>
          <a:ext cx="14001848" cy="1033200"/>
        </a:xfrm>
        <a:prstGeom prst="roundRect">
          <a:avLst/>
        </a:prstGeom>
        <a:noFill/>
        <a:ln w="28575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9237" tIns="0" rIns="529237" bIns="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Справка с места работы с указанием заработной платы</a:t>
          </a:r>
        </a:p>
      </dsp:txBody>
      <dsp:txXfrm>
        <a:off x="1050569" y="2852383"/>
        <a:ext cx="13900974" cy="932326"/>
      </dsp:txXfrm>
    </dsp:sp>
    <dsp:sp modelId="{211391B8-1054-4911-A3ED-44C6B20C9536}">
      <dsp:nvSpPr>
        <dsp:cNvPr id="0" name=""/>
        <dsp:cNvSpPr/>
      </dsp:nvSpPr>
      <dsp:spPr>
        <a:xfrm>
          <a:off x="0" y="7235432"/>
          <a:ext cx="20002640" cy="4410000"/>
        </a:xfrm>
        <a:prstGeom prst="rect">
          <a:avLst/>
        </a:prstGeom>
        <a:noFill/>
        <a:ln>
          <a:noFill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2427" tIns="728980" rIns="1552427" bIns="284480" numCol="1" spcCol="1270" anchor="t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/>
            <a:t>заказывается  через Единый личный кабинет работника (ЕЛК) в случае оформления простой электронной подписи</a:t>
          </a: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/>
            <a:t>можно подписаться через ЕЛК на ежемесячную рассылку расчетного листка на корпоративную электронную почту</a:t>
          </a: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/>
            <a:t>выдается за любой запрашиваемый месяц Управлением бухгалтерского учета лично либо через ЕЛК </a:t>
          </a:r>
        </a:p>
      </dsp:txBody>
      <dsp:txXfrm>
        <a:off x="0" y="7235432"/>
        <a:ext cx="20002640" cy="4410000"/>
      </dsp:txXfrm>
    </dsp:sp>
    <dsp:sp modelId="{42878B54-1051-4AEB-AF70-2DAD3C2AF2DE}">
      <dsp:nvSpPr>
        <dsp:cNvPr id="0" name=""/>
        <dsp:cNvSpPr/>
      </dsp:nvSpPr>
      <dsp:spPr>
        <a:xfrm>
          <a:off x="1000132" y="6318921"/>
          <a:ext cx="14001848" cy="14513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9237" tIns="0" rIns="529237" bIns="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Расчетный лист - информация о видах выплат, структуре начисленной заработной платы работника, суммах удержаний и суммах к выплате на последнее число месяца</a:t>
          </a:r>
        </a:p>
      </dsp:txBody>
      <dsp:txXfrm>
        <a:off x="1070982" y="6389771"/>
        <a:ext cx="13860148" cy="1309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0.6684</cdr:x>
      <cdr:y>0.1309</cdr:y>
    </cdr:from>
    <cdr:to>
      <cdr:x>0.95486</cdr:x>
      <cdr:y>0.34906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00697" y="642926"/>
          <a:ext cx="2357454" cy="107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0.6875</cdr:x>
      <cdr:y>0.04545</cdr:y>
    </cdr:from>
    <cdr:to>
      <cdr:x>1</cdr:x>
      <cdr:y>0.27816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930410" y="500066"/>
          <a:ext cx="6072230" cy="2560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altLang="ru-RU" sz="3200" b="0" dirty="0">
              <a:latin typeface="+mn-lt"/>
              <a:ea typeface="Cambria Math" pitchFamily="18" charset="0"/>
              <a:cs typeface="MS PGothic" pitchFamily="34" charset="-128"/>
            </a:rPr>
            <a:t>* в % от общей численности сотрудников, </a:t>
          </a:r>
          <a:r>
            <a:rPr lang="ru-RU" sz="3200" b="0" i="0" u="none" strike="noStrike" baseline="0" dirty="0">
              <a:latin typeface="+mn-lt"/>
            </a:rPr>
            <a:t>без внешних совместителей и работающих по договорам гражданско-правового характера</a:t>
          </a:r>
          <a:endParaRPr lang="ru-RU" altLang="ru-RU" sz="3200" b="0" dirty="0">
            <a:latin typeface="+mn-lt"/>
            <a:ea typeface="Cambria Math" pitchFamily="18" charset="0"/>
            <a:cs typeface="MS PGothic" pitchFamily="34" charset="-128"/>
          </a:endParaRPr>
        </a:p>
        <a:p xmlns:a="http://schemas.openxmlformats.org/drawingml/2006/main">
          <a:endParaRPr lang="ru-RU" sz="3200" b="0" dirty="0"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7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07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 userDrawn="1"/>
        </p:nvSpPr>
        <p:spPr bwMode="auto">
          <a:xfrm>
            <a:off x="1380068" y="11239500"/>
            <a:ext cx="4174067" cy="129857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400" eaLnBrk="1" hangingPunct="1">
              <a:defRPr/>
            </a:pPr>
            <a:endParaRPr lang="ru-RU" sz="10000" dirty="0">
              <a:solidFill>
                <a:prstClr val="white"/>
              </a:solidFill>
              <a:latin typeface="Arial Narrow"/>
              <a:cs typeface="+mn-cs"/>
            </a:endParaRPr>
          </a:p>
        </p:txBody>
      </p:sp>
      <p:sp>
        <p:nvSpPr>
          <p:cNvPr id="3" name="Номер слайда 3"/>
          <p:cNvSpPr txBox="1">
            <a:spLocks/>
          </p:cNvSpPr>
          <p:nvPr userDrawn="1"/>
        </p:nvSpPr>
        <p:spPr>
          <a:xfrm>
            <a:off x="22165733" y="12807951"/>
            <a:ext cx="1557867" cy="730250"/>
          </a:xfrm>
          <a:prstGeom prst="rect">
            <a:avLst/>
          </a:prstGeom>
        </p:spPr>
        <p:txBody>
          <a:bodyPr tIns="0" rIns="0" bIns="0"/>
          <a:lstStyle>
            <a:lvl1pPr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5919C35-09F2-45E7-AA3E-7A09B4D8362D}" type="slidenum">
              <a:rPr lang="en-US" altLang="ru-RU" sz="10000" smtClean="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</a:rPr>
              <a:pPr algn="r" eaLnBrk="1" hangingPunct="1">
                <a:defRPr/>
              </a:pPr>
              <a:t>‹#›</a:t>
            </a:fld>
            <a:endParaRPr lang="en-US" altLang="ru-RU" sz="10000">
              <a:solidFill>
                <a:srgbClr val="7F7F7F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36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ransition spd="med"/>
  <p:hf hdr="0" dt="0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chhurikova@hse.r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yvenediktova@hse.ru" TargetMode="External"/><Relationship Id="rId4" Type="http://schemas.openxmlformats.org/officeDocument/2006/relationships/hyperlink" Target="mailto:eartuhova@hse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mailto:nriabushkina@hse.ru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akharova@hse.ru" TargetMode="External"/><Relationship Id="rId11" Type="http://schemas.openxmlformats.org/officeDocument/2006/relationships/hyperlink" Target="mailto:egolunova@hse.ru" TargetMode="External"/><Relationship Id="rId5" Type="http://schemas.openxmlformats.org/officeDocument/2006/relationships/hyperlink" Target="mailto:eyudina@hse.ru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hyperlink" Target="mailto:lzuravleva@hse.ru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yvenediktova@hse.ru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hse.ru/docs/21967821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se.ru/docs/86971098.html" TargetMode="External"/><Relationship Id="rId5" Type="http://schemas.openxmlformats.org/officeDocument/2006/relationships/hyperlink" Target="https://www.hse.ru/docs/15061321.html" TargetMode="External"/><Relationship Id="rId4" Type="http://schemas.openxmlformats.org/officeDocument/2006/relationships/hyperlink" Target="https://www.hse.ru/cpk/" TargetMode="External"/><Relationship Id="rId9" Type="http://schemas.openxmlformats.org/officeDocument/2006/relationships/hyperlink" Target="https://www.hse.ru/studyspravka/indnagruzk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k.hse.ru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hr.hse.ru/business_trip" TargetMode="External"/><Relationship Id="rId13" Type="http://schemas.openxmlformats.org/officeDocument/2006/relationships/hyperlink" Target="https://www.hse.ru/studyspravka/indnagruzka" TargetMode="External"/><Relationship Id="rId3" Type="http://schemas.openxmlformats.org/officeDocument/2006/relationships/hyperlink" Target="https://www.hse.ru/org/hse/aup/finplan/emplinf" TargetMode="External"/><Relationship Id="rId7" Type="http://schemas.openxmlformats.org/officeDocument/2006/relationships/hyperlink" Target="https://hr.hse.ru/blanki" TargetMode="External"/><Relationship Id="rId12" Type="http://schemas.openxmlformats.org/officeDocument/2006/relationships/hyperlink" Target="https://handbook.hse.ru/adm_srv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se.ru/best" TargetMode="External"/><Relationship Id="rId11" Type="http://schemas.openxmlformats.org/officeDocument/2006/relationships/hyperlink" Target="https://www.hse.ru/cpk/" TargetMode="External"/><Relationship Id="rId5" Type="http://schemas.openxmlformats.org/officeDocument/2006/relationships/hyperlink" Target="https://academics.hse.ru/kr/main" TargetMode="External"/><Relationship Id="rId10" Type="http://schemas.openxmlformats.org/officeDocument/2006/relationships/hyperlink" Target="https://ep.hse.ru/" TargetMode="External"/><Relationship Id="rId4" Type="http://schemas.openxmlformats.org/officeDocument/2006/relationships/hyperlink" Target="https://www.hse.ru/science/scifund/bonus" TargetMode="External"/><Relationship Id="rId9" Type="http://schemas.openxmlformats.org/officeDocument/2006/relationships/hyperlink" Target="https://lk.hse.ru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6548398" y="3286100"/>
            <a:ext cx="16716492" cy="480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Оплата труда 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НАУЧНО-ПЕДАГОГИЧЕСКИХ работников НИУ ВШЭ (Москва)</a:t>
            </a:r>
            <a:endParaRPr/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7116915" y="8929563"/>
            <a:ext cx="9443424" cy="117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/>
              <a:t>2020/2021 учебный год</a:t>
            </a:r>
            <a:endParaRPr/>
          </a:p>
        </p:txBody>
      </p:sp>
      <p:sp>
        <p:nvSpPr>
          <p:cNvPr id="55" name="Москва, 2017"/>
          <p:cNvSpPr txBox="1"/>
          <p:nvPr/>
        </p:nvSpPr>
        <p:spPr>
          <a:xfrm>
            <a:off x="7116914" y="11892516"/>
            <a:ext cx="14790653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/>
              <a:t>Национальный  исследовательский университет «Высшая школа экономики», 2020</a:t>
            </a:r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Структура оплаты труда ППС, НР и </a:t>
            </a:r>
            <a:r>
              <a:rPr lang="ru-RU" sz="4800" dirty="0" err="1">
                <a:latin typeface="+mn-lt"/>
              </a:rPr>
              <a:t>тьюторов</a:t>
            </a:r>
            <a:endParaRPr lang="ru-RU" sz="4800" dirty="0">
              <a:latin typeface="+mn-lt"/>
            </a:endParaRP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142496"/>
              </p:ext>
            </p:extLst>
          </p:nvPr>
        </p:nvGraphicFramePr>
        <p:xfrm>
          <a:off x="1226606" y="2177480"/>
          <a:ext cx="22466912" cy="1107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Структура оплаты труда: 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полная ставка ППС и доля ставки (условия совместительства)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6780" y="1173956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 smtClean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Включает персональную надбавку, соответствующую академической надбавке 1 уровня</a:t>
            </a:r>
            <a:endParaRPr lang="ru-RU" altLang="ru-RU" sz="2400" cap="all" dirty="0">
              <a:solidFill>
                <a:srgbClr val="253957"/>
              </a:solidFill>
              <a:latin typeface="+mn-lt"/>
              <a:ea typeface="+mn-ea"/>
              <a:cs typeface="+mn-cs"/>
              <a:sym typeface="Arial Narrow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5136" y="12978680"/>
            <a:ext cx="19063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 smtClean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Подробнее об условиях получения академической надбавки </a:t>
            </a:r>
            <a:r>
              <a:rPr lang="en-US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https://www.hse.ru/science/scifund/bonus</a:t>
            </a:r>
            <a:endParaRPr lang="ru-RU" altLang="ru-RU" sz="2400" cap="all" dirty="0">
              <a:solidFill>
                <a:srgbClr val="253957"/>
              </a:solidFill>
              <a:latin typeface="+mn-lt"/>
              <a:ea typeface="+mn-ea"/>
              <a:cs typeface="+mn-cs"/>
              <a:sym typeface="Arial Narrow"/>
            </a:endParaRPr>
          </a:p>
        </p:txBody>
      </p:sp>
      <p:graphicFrame>
        <p:nvGraphicFramePr>
          <p:cNvPr id="8" name="Содержимое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995124"/>
              </p:ext>
            </p:extLst>
          </p:nvPr>
        </p:nvGraphicFramePr>
        <p:xfrm>
          <a:off x="-471146" y="1930043"/>
          <a:ext cx="23281232" cy="985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988138" y="11689652"/>
            <a:ext cx="11573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ГОТ устанавливается из должностного оклада без учета персональной надбавки. Возможность получения академической надбавки 1 уровня при соответствии условиям получения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18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Профессор: статусы и </a:t>
            </a:r>
            <a:r>
              <a:rPr lang="ru-RU" sz="4800" dirty="0" smtClean="0">
                <a:latin typeface="+mn-lt"/>
              </a:rPr>
              <a:t>звания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4807" y="1341067"/>
            <a:ext cx="21002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В трудовом договоре указывается должность профессор. Звания и статусы влияют на условия трудового договора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663171"/>
              </p:ext>
            </p:extLst>
          </p:nvPr>
        </p:nvGraphicFramePr>
        <p:xfrm>
          <a:off x="2038872" y="2412637"/>
          <a:ext cx="21458384" cy="10815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1637346859"/>
                    </a:ext>
                  </a:extLst>
                </a:gridCol>
                <a:gridCol w="3960440">
                  <a:extLst>
                    <a:ext uri="{9D8B030D-6E8A-4147-A177-3AD203B41FA5}">
                      <a16:colId xmlns="" xmlns:a16="http://schemas.microsoft.com/office/drawing/2014/main" val="1751289148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3400964211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2749445005"/>
                    </a:ext>
                  </a:extLst>
                </a:gridCol>
                <a:gridCol w="4248472">
                  <a:extLst>
                    <a:ext uri="{9D8B030D-6E8A-4147-A177-3AD203B41FA5}">
                      <a16:colId xmlns="" xmlns:a16="http://schemas.microsoft.com/office/drawing/2014/main" val="1857414526"/>
                    </a:ext>
                  </a:extLst>
                </a:gridCol>
              </a:tblGrid>
              <a:tr h="1271079">
                <a:tc>
                  <a:txBody>
                    <a:bodyPr/>
                    <a:lstStyle/>
                    <a:p>
                      <a:pPr marL="623888" indent="0" algn="ctr"/>
                      <a:r>
                        <a:rPr lang="ru-RU" sz="4000" b="1" dirty="0"/>
                        <a:t>Статус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727075" algn="ctr"/>
                      <a:r>
                        <a:rPr lang="ru-RU" sz="4000" b="1" dirty="0"/>
                        <a:t>Звание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3888" indent="-84138" algn="ctr"/>
                      <a:r>
                        <a:rPr lang="ru-RU" sz="4000" b="1" dirty="0"/>
                        <a:t>Условия оплаты труда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0" algn="ctr"/>
                      <a:r>
                        <a:rPr lang="ru-RU" sz="4000" b="1" dirty="0"/>
                        <a:t>Условия учебно-методической нагрузки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0" algn="ctr"/>
                      <a:r>
                        <a:rPr lang="ru-RU" sz="4000" b="1" dirty="0"/>
                        <a:t>Условия Единого контракта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47301192"/>
                  </a:ext>
                </a:extLst>
              </a:tr>
              <a:tr h="1824176">
                <a:tc>
                  <a:txBody>
                    <a:bodyPr/>
                    <a:lstStyle/>
                    <a:p>
                      <a:pPr marL="0" indent="727075" algn="ctr"/>
                      <a:r>
                        <a:rPr lang="ru-RU" sz="4000" dirty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623888" algn="ctr"/>
                      <a:r>
                        <a:rPr lang="ru-RU" sz="40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3888" indent="0" algn="ctr"/>
                      <a:r>
                        <a:rPr lang="ru-RU" sz="4000" dirty="0"/>
                        <a:t>Нормативные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ctr"/>
                      <a:r>
                        <a:rPr lang="ru-RU" sz="4000" dirty="0"/>
                        <a:t>Нормативные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ctr"/>
                      <a:r>
                        <a:rPr lang="ru-RU" sz="4000" dirty="0"/>
                        <a:t>Нормативные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75317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727075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1213" marR="0" lvl="0" indent="-84138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/>
                        <a:t>Ординарный </a:t>
                      </a:r>
                      <a:r>
                        <a:rPr lang="ru-RU" sz="4000" b="1" dirty="0" smtClean="0"/>
                        <a:t>профессор</a:t>
                      </a:r>
                      <a:endParaRPr lang="ru-RU" sz="4000" b="1" dirty="0"/>
                    </a:p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3888" indent="0" algn="ctr"/>
                      <a:r>
                        <a:rPr lang="ru-RU" sz="4000" dirty="0">
                          <a:solidFill>
                            <a:srgbClr val="003399"/>
                          </a:solidFill>
                        </a:rPr>
                        <a:t>Индивидуальные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ctr"/>
                      <a:r>
                        <a:rPr lang="ru-RU" sz="4000" dirty="0"/>
                        <a:t>Нормативные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ctr"/>
                      <a:r>
                        <a:rPr lang="ru-RU" sz="4000" dirty="0"/>
                        <a:t>Нормативные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9019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      -</a:t>
                      </a:r>
                    </a:p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1213" marR="0" lvl="0" indent="-84138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/>
                        <a:t>Заслуженный профессор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3888" indent="0" algn="ctr"/>
                      <a:r>
                        <a:rPr lang="ru-RU" sz="4000" dirty="0">
                          <a:solidFill>
                            <a:srgbClr val="003399"/>
                          </a:solidFill>
                        </a:rPr>
                        <a:t>Индивидуальные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ctr"/>
                      <a:r>
                        <a:rPr lang="ru-RU" sz="4000" dirty="0"/>
                        <a:t>Нормативные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ctr"/>
                      <a:r>
                        <a:rPr lang="ru-RU" sz="4000" dirty="0"/>
                        <a:t>Нормативные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203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23888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/>
                        <a:t>Профессор-исследователь</a:t>
                      </a:r>
                    </a:p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23888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/>
                        <a:t>-</a:t>
                      </a:r>
                    </a:p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23888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/>
                        <a:t>Нормативные</a:t>
                      </a:r>
                    </a:p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23888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solidFill>
                            <a:srgbClr val="003399"/>
                          </a:solidFill>
                        </a:rPr>
                        <a:t>Индивидуальные</a:t>
                      </a:r>
                    </a:p>
                    <a:p>
                      <a:pPr algn="ctr"/>
                      <a:endParaRPr lang="ru-RU" sz="4000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975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solidFill>
                            <a:srgbClr val="003399"/>
                          </a:solidFill>
                        </a:rPr>
                        <a:t>Индивидуальные</a:t>
                      </a:r>
                    </a:p>
                    <a:p>
                      <a:pPr algn="ctr"/>
                      <a:endParaRPr lang="ru-RU" sz="4000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395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23888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/>
                        <a:t>Профессор-исследователь</a:t>
                      </a:r>
                    </a:p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1213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/>
                        <a:t>Ординарный профессор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975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solidFill>
                            <a:srgbClr val="003399"/>
                          </a:solidFill>
                        </a:rPr>
                        <a:t>Индивидуальные</a:t>
                      </a:r>
                    </a:p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23888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solidFill>
                            <a:srgbClr val="003399"/>
                          </a:solidFill>
                        </a:rPr>
                        <a:t>Индивидуальные</a:t>
                      </a:r>
                    </a:p>
                    <a:p>
                      <a:pPr algn="ctr"/>
                      <a:endParaRPr lang="ru-RU" sz="4000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23888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solidFill>
                            <a:srgbClr val="003399"/>
                          </a:solidFill>
                        </a:rPr>
                        <a:t>Индивидуальные</a:t>
                      </a:r>
                    </a:p>
                    <a:p>
                      <a:pPr algn="ctr"/>
                      <a:endParaRPr lang="ru-RU" sz="4000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242901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54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Повышенная учебная нагрузка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4776" y="2496742"/>
            <a:ext cx="22518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Другие преподаватели, переводятся на условия с повышенной учебной нагрузкой до 125% норматива с пропорциональным увеличением аудиторной нагрузки для ППС, но не более 900 часов в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9214" y="1428713"/>
            <a:ext cx="2083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Преподаватели иностранных языков и физического воспитания, не имеющих установленного в НИУ ВШЭ количества и качества научных публикаций, переводятся в </a:t>
            </a:r>
            <a:r>
              <a:rPr lang="ru-RU" altLang="ru-RU" sz="2800" cap="all" dirty="0" err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тьюторы</a:t>
            </a:r>
            <a:endParaRPr lang="ru-RU" altLang="ru-RU" sz="2800" cap="all" dirty="0">
              <a:solidFill>
                <a:srgbClr val="253957"/>
              </a:solidFill>
              <a:latin typeface="+mn-lt"/>
              <a:ea typeface="+mn-ea"/>
              <a:cs typeface="+mn-cs"/>
              <a:sym typeface="Arial Narrow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66983"/>
              </p:ext>
            </p:extLst>
          </p:nvPr>
        </p:nvGraphicFramePr>
        <p:xfrm>
          <a:off x="1174776" y="3689648"/>
          <a:ext cx="22518742" cy="9691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659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756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6083">
                <a:tc>
                  <a:txBody>
                    <a:bodyPr/>
                    <a:lstStyle/>
                    <a:p>
                      <a:pPr algn="l"/>
                      <a:endParaRPr lang="ru-RU" sz="2800" b="1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latin typeface="+mn-lt"/>
                        </a:rPr>
                        <a:t>Старший преподаватель со стандартной нагрузкой (100% </a:t>
                      </a:r>
                      <a:r>
                        <a:rPr lang="ru-RU" sz="2800" b="1" dirty="0" smtClean="0">
                          <a:latin typeface="+mn-lt"/>
                        </a:rPr>
                        <a:t>норматива 750 часов)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latin typeface="+mn-lt"/>
                        </a:rPr>
                        <a:t>Старший преподаватель с повышенной нагрузкой (125% от средней</a:t>
                      </a:r>
                      <a:r>
                        <a:rPr lang="ru-RU" sz="2800" b="1" baseline="0" dirty="0">
                          <a:latin typeface="+mn-lt"/>
                        </a:rPr>
                        <a:t> </a:t>
                      </a:r>
                      <a:r>
                        <a:rPr lang="ru-RU" sz="2800" b="1" dirty="0">
                          <a:latin typeface="+mn-lt"/>
                        </a:rPr>
                        <a:t>нормативной</a:t>
                      </a:r>
                      <a:r>
                        <a:rPr lang="ru-RU" sz="2800" b="1" baseline="0" dirty="0">
                          <a:latin typeface="+mn-lt"/>
                        </a:rPr>
                        <a:t> нагрузки, но не &gt; 900 часов</a:t>
                      </a:r>
                      <a:r>
                        <a:rPr lang="ru-RU" sz="2800" b="1" dirty="0">
                          <a:latin typeface="+mn-lt"/>
                        </a:rPr>
                        <a:t>)</a:t>
                      </a: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err="1">
                          <a:latin typeface="+mn-lt"/>
                        </a:rPr>
                        <a:t>Тьютор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6338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latin typeface="+mn-lt"/>
                        </a:rPr>
                        <a:t>Преподавание</a:t>
                      </a:r>
                    </a:p>
                  </a:txBody>
                  <a:tcPr marL="182864" marR="182864" marT="91406" marB="9140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По условиям трудового</a:t>
                      </a:r>
                      <a:r>
                        <a:rPr lang="ru-RU" sz="2800" baseline="0" dirty="0">
                          <a:latin typeface="+mn-lt"/>
                        </a:rPr>
                        <a:t> </a:t>
                      </a:r>
                      <a:r>
                        <a:rPr lang="ru-RU" sz="2800" dirty="0">
                          <a:latin typeface="+mn-lt"/>
                        </a:rPr>
                        <a:t>договора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По условиям трудового</a:t>
                      </a:r>
                      <a:r>
                        <a:rPr lang="ru-RU" sz="2800" baseline="0" dirty="0">
                          <a:latin typeface="+mn-lt"/>
                        </a:rPr>
                        <a:t> </a:t>
                      </a:r>
                      <a:r>
                        <a:rPr lang="ru-RU" sz="2800" dirty="0">
                          <a:latin typeface="+mn-lt"/>
                        </a:rPr>
                        <a:t>договора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По гражданско-правовому договору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411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latin typeface="+mn-lt"/>
                        </a:rPr>
                        <a:t>Организационная работа</a:t>
                      </a:r>
                    </a:p>
                  </a:txBody>
                  <a:tcPr marL="182864" marR="182864" marT="91406" marB="9140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По условиям трудового</a:t>
                      </a:r>
                      <a:r>
                        <a:rPr lang="ru-RU" sz="2800" baseline="0" dirty="0">
                          <a:latin typeface="+mn-lt"/>
                        </a:rPr>
                        <a:t> </a:t>
                      </a:r>
                      <a:r>
                        <a:rPr lang="ru-RU" sz="2800" dirty="0">
                          <a:latin typeface="+mn-lt"/>
                        </a:rPr>
                        <a:t>договора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По условиям трудового</a:t>
                      </a:r>
                      <a:r>
                        <a:rPr lang="ru-RU" sz="2800" baseline="0" dirty="0">
                          <a:latin typeface="+mn-lt"/>
                        </a:rPr>
                        <a:t> </a:t>
                      </a:r>
                      <a:r>
                        <a:rPr lang="ru-RU" sz="2800" dirty="0">
                          <a:latin typeface="+mn-lt"/>
                        </a:rPr>
                        <a:t>договора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По условиям трудового</a:t>
                      </a:r>
                      <a:r>
                        <a:rPr lang="ru-RU" sz="2800" baseline="0" dirty="0">
                          <a:latin typeface="+mn-lt"/>
                        </a:rPr>
                        <a:t> </a:t>
                      </a:r>
                      <a:r>
                        <a:rPr lang="ru-RU" sz="2800" dirty="0">
                          <a:latin typeface="+mn-lt"/>
                        </a:rPr>
                        <a:t>договора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310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latin typeface="+mn-lt"/>
                        </a:rPr>
                        <a:t>Годовая заработная плата</a:t>
                      </a:r>
                    </a:p>
                  </a:txBody>
                  <a:tcPr marL="182864" marR="182864" marT="91406" marB="9140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Не менее 720 000 рублей/год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Не менее 720 000 рублей/год</a:t>
                      </a:r>
                    </a:p>
                    <a:p>
                      <a:pPr algn="l"/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Не менее 720 000 рублей/год при выполнении</a:t>
                      </a:r>
                      <a:r>
                        <a:rPr lang="ru-RU" sz="2800" baseline="0" dirty="0">
                          <a:latin typeface="+mn-lt"/>
                        </a:rPr>
                        <a:t> условий ГПД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6338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latin typeface="+mn-lt"/>
                        </a:rPr>
                        <a:t>Продолжительность отпуска</a:t>
                      </a:r>
                    </a:p>
                  </a:txBody>
                  <a:tcPr marL="182864" marR="182864" marT="91406" marB="9140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56 дней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56 дней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56 дней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6310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latin typeface="+mn-lt"/>
                        </a:rPr>
                        <a:t>Оценочные процедуры, возможность продления трудового договора</a:t>
                      </a:r>
                    </a:p>
                  </a:txBody>
                  <a:tcPr marL="182864" marR="182864" marT="91406" marB="9140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Конкурс ППС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Конкурс  ППС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Оценка работы </a:t>
                      </a:r>
                      <a:r>
                        <a:rPr lang="ru-RU" sz="2800" dirty="0" err="1">
                          <a:latin typeface="+mn-lt"/>
                        </a:rPr>
                        <a:t>тьюторов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36338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latin typeface="+mn-lt"/>
                        </a:rPr>
                        <a:t>Возможность перехода в другой статус</a:t>
                      </a:r>
                    </a:p>
                  </a:txBody>
                  <a:tcPr marL="182864" marR="182864" marT="91406" marB="9140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Через конкурс ППС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Через конкурс ППС</a:t>
                      </a:r>
                    </a:p>
                    <a:p>
                      <a:pPr algn="l"/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Через конкурс ППС</a:t>
                      </a:r>
                    </a:p>
                    <a:p>
                      <a:pPr algn="l"/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36338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latin typeface="+mn-lt"/>
                        </a:rPr>
                        <a:t>Надбавка за статус лучшего преподавателя</a:t>
                      </a:r>
                    </a:p>
                  </a:txBody>
                  <a:tcPr marL="182864" marR="182864" marT="91406" marB="9140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Устанавливается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Устанавливается</a:t>
                      </a:r>
                    </a:p>
                    <a:p>
                      <a:pPr algn="l"/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Устанавливается</a:t>
                      </a:r>
                    </a:p>
                    <a:p>
                      <a:pPr algn="l"/>
                      <a:endParaRPr lang="ru-RU" sz="2800" b="0" dirty="0">
                        <a:latin typeface="+mn-lt"/>
                      </a:endParaRPr>
                    </a:p>
                  </a:txBody>
                  <a:tcPr marL="182864" marR="182864" marT="91406" marB="9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99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Академические надбавки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6606" y="11032355"/>
            <a:ext cx="22466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* Устанавливается только сотрудникам, занимающим должности ППС по внутреннему совместительству – научным сотрудникам, руководителям научных подразделений. Для получения надбавки 1-го уровня научный сотрудник должен иметь преподавательскую нагрузку не менее 0,25 ставки, при этом надбавка 1-го уровня будет выплачиваться пропорционально доле занимаемой ставки ППС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52936" y="1428713"/>
            <a:ext cx="20256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Документ: 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Положение об академических надбавках федерального государственного автономного образовательного учреждения высшего образования «Национальный исследовательский университет «Высшая школа экономики»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54247"/>
              </p:ext>
            </p:extLst>
          </p:nvPr>
        </p:nvGraphicFramePr>
        <p:xfrm>
          <a:off x="1390800" y="2856554"/>
          <a:ext cx="22302718" cy="71322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695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90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03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51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65142">
                <a:tc>
                  <a:txBody>
                    <a:bodyPr/>
                    <a:lstStyle/>
                    <a:p>
                      <a:pPr algn="l"/>
                      <a:r>
                        <a:rPr kumimoji="1" lang="ru-RU" altLang="ru-RU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 уровень *</a:t>
                      </a:r>
                      <a:endParaRPr lang="ru-RU" sz="36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66" marR="182866" marT="91436" marB="914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«за академическую работу» </a:t>
                      </a:r>
                      <a:endParaRPr lang="ru-RU" sz="36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66" marR="182866" marT="91436" marB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35 тыс. руб. в месяц, выплачивается пропорционально занимаемой ставке ППС</a:t>
                      </a:r>
                      <a:endParaRPr lang="ru-RU" sz="36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66" marR="182866" marT="91436" marB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 12 месяцев</a:t>
                      </a:r>
                      <a:endParaRPr lang="ru-RU" sz="36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66" marR="182866" marT="91436" marB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0154">
                <a:tc>
                  <a:txBody>
                    <a:bodyPr/>
                    <a:lstStyle/>
                    <a:p>
                      <a:pPr algn="l"/>
                      <a:r>
                        <a:rPr kumimoji="1" lang="ru-RU" altLang="ru-RU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 уровень </a:t>
                      </a:r>
                      <a:endParaRPr lang="ru-RU" sz="36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66" marR="182866" marT="91436" marB="914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«за академические успехи и вклад в научную репутацию ВШЭ»</a:t>
                      </a:r>
                      <a:endParaRPr lang="ru-RU" sz="36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66" marR="182866" marT="91436" marB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75 тыс. руб. в месяц  для ППС, работающих на полной преподавательской ставке</a:t>
                      </a:r>
                    </a:p>
                    <a:p>
                      <a:pPr algn="l"/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90 тыс. руб. в месяц  для научных работников, работающих на полной научной ставке</a:t>
                      </a:r>
                      <a:endParaRPr lang="ru-RU" sz="36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66" marR="182866" marT="91436" marB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 24 месяца</a:t>
                      </a:r>
                      <a:endParaRPr lang="ru-RU" sz="36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66" marR="182866" marT="91436" marB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796">
                <a:tc>
                  <a:txBody>
                    <a:bodyPr/>
                    <a:lstStyle/>
                    <a:p>
                      <a:pPr algn="l"/>
                      <a:r>
                        <a:rPr kumimoji="1" lang="ru-RU" altLang="ru-RU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 уровень </a:t>
                      </a:r>
                      <a:endParaRPr lang="ru-RU" sz="36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66" marR="182866" marT="91436" marB="914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«за публикацию в международном рецензируемом научном издании» </a:t>
                      </a:r>
                      <a:endParaRPr lang="ru-RU" sz="36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66" marR="182866" marT="91436" marB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r>
                        <a:rPr kumimoji="1" lang="en-US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</a:t>
                      </a:r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 тыс. руб. в месяц  за  </a:t>
                      </a:r>
                      <a:r>
                        <a:rPr kumimoji="1" lang="en-US" altLang="ru-RU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Q1</a:t>
                      </a:r>
                      <a:r>
                        <a:rPr kumimoji="1" lang="ru-RU" altLang="ru-RU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независимо от занимаемой преподавательской или научной ставки</a:t>
                      </a:r>
                    </a:p>
                    <a:p>
                      <a:pPr algn="l"/>
                      <a:r>
                        <a:rPr kumimoji="1" lang="en-US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50 тыс. руб. в месяц за </a:t>
                      </a:r>
                      <a:r>
                        <a:rPr kumimoji="1" lang="en-US" altLang="ru-RU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Q2</a:t>
                      </a:r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для ППС, работающих на полной преподавательской ставке</a:t>
                      </a:r>
                    </a:p>
                    <a:p>
                      <a:pPr algn="l"/>
                      <a:r>
                        <a:rPr kumimoji="1" 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65 тыс. руб. в месяц за </a:t>
                      </a:r>
                      <a:r>
                        <a:rPr kumimoji="1" lang="en-US" altLang="ru-RU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Q2</a:t>
                      </a:r>
                      <a:r>
                        <a:rPr kumimoji="1" lang="ru-RU" altLang="ru-RU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для научных работников, работающих на полной научной ставке или по внешнем совместительству</a:t>
                      </a:r>
                      <a:endParaRPr lang="ru-RU" sz="36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66" marR="182866" marT="91436" marB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altLang="ru-RU" sz="3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на 12 или 24 месяца, в зависимости от квартиля</a:t>
                      </a:r>
                      <a:endParaRPr lang="ru-RU" sz="36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66" marR="182866" marT="91436" marB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34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Надбавки лучшим преподавателям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7159" y="7722096"/>
            <a:ext cx="2284671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Выборы лучших преподавателей в конце мая – начале июня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Каждый студент указывает не более 4 любимых преподавателей/</a:t>
            </a:r>
            <a:r>
              <a:rPr lang="ru-RU" altLang="ru-RU" sz="2400" cap="all" dirty="0" err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тьюторов</a:t>
            </a: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, которые проводили занятия в прошедшем учебном году: 2 лекторов и 2 семинаристов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В группу победителей включаются лучшие преподаватели и </a:t>
            </a:r>
            <a:r>
              <a:rPr lang="ru-RU" altLang="ru-RU" sz="2400" cap="all" dirty="0" err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тьюторы</a:t>
            </a: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, выбранные выпускниками, и научные руководители студентов – победителей конкурса НИРС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Победители, набравшие наибольшее количество голосов, получают надбавки в течение следующего учебного года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Надбавка входит в расчет отпускных и командировочных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При переходе в другую категорию и изменении условий трудового договора условия выплаты надбавок меняются с даты перехода/внесения изменений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02515" y="1785759"/>
            <a:ext cx="17575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Документ: 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Регламент установления преподавательских надбавок в Национальном исследовательском университете «Высшая школа экономики»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29303"/>
              </p:ext>
            </p:extLst>
          </p:nvPr>
        </p:nvGraphicFramePr>
        <p:xfrm>
          <a:off x="1226606" y="2652506"/>
          <a:ext cx="22370264" cy="510958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412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7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2700">
                <a:tc>
                  <a:txBody>
                    <a:bodyPr/>
                    <a:lstStyle/>
                    <a:p>
                      <a:pPr algn="l"/>
                      <a:endParaRPr lang="ru-RU" sz="2800" dirty="0">
                        <a:latin typeface="+mn-lt"/>
                      </a:endParaRPr>
                    </a:p>
                  </a:txBody>
                  <a:tcPr marL="182866" marR="182866" marT="91462" marB="9146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Сумма надбавки, рублей в </a:t>
                      </a:r>
                      <a:r>
                        <a:rPr lang="ru-RU" sz="2800" dirty="0" smtClean="0">
                          <a:latin typeface="+mn-lt"/>
                        </a:rPr>
                        <a:t>месяц</a:t>
                      </a:r>
                      <a:r>
                        <a:rPr lang="ru-RU" sz="2800" baseline="30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ru-RU" sz="2800" b="0" baseline="30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82866" marR="182866" marT="91462" marB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900"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Преподаватели, работающие на полную</a:t>
                      </a:r>
                      <a:r>
                        <a:rPr lang="ru-RU" sz="2800" baseline="0" dirty="0">
                          <a:latin typeface="+mn-lt"/>
                        </a:rPr>
                        <a:t> преподавательскую ставку, тьюторы, работающие на полную ставку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182866" marR="182866" marT="91462" marB="9146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+mn-lt"/>
                        </a:rPr>
                        <a:t>40 </a:t>
                      </a:r>
                      <a:r>
                        <a:rPr lang="ru-RU" sz="2800" dirty="0">
                          <a:latin typeface="+mn-lt"/>
                        </a:rPr>
                        <a:t>000</a:t>
                      </a:r>
                    </a:p>
                  </a:txBody>
                  <a:tcPr marL="182866" marR="182866" marT="91462" marB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696"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+mn-lt"/>
                        </a:rPr>
                        <a:t>Преподаватели, работающие</a:t>
                      </a:r>
                      <a:r>
                        <a:rPr lang="ru-RU" sz="2800" baseline="0" dirty="0">
                          <a:latin typeface="+mn-lt"/>
                        </a:rPr>
                        <a:t> на полную преподавательскую ставку с неполным рабочим днем; тьюторы, работающие на полную ставку с неполным рабочим днем; преподаватели, работающие на условиях совместительства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182866" marR="182866" marT="91462" marB="9146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+mn-lt"/>
                        </a:rPr>
                        <a:t>20 000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182866" marR="182866" marT="91462" marB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1849"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Преподаватели, работающие на полную преподавательскую</a:t>
                      </a:r>
                      <a:r>
                        <a:rPr lang="ru-RU" sz="2800" baseline="0" dirty="0">
                          <a:latin typeface="+mn-lt"/>
                        </a:rPr>
                        <a:t> ставку, и тьюторы, работающие на полную ставку, ставшие победителями 3 года подряд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182866" marR="182866" marT="91462" marB="9146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+mn-lt"/>
                        </a:rPr>
                        <a:t>90 </a:t>
                      </a:r>
                      <a:r>
                        <a:rPr lang="ru-RU" sz="2800" dirty="0">
                          <a:latin typeface="+mn-lt"/>
                        </a:rPr>
                        <a:t>000</a:t>
                      </a:r>
                    </a:p>
                    <a:p>
                      <a:pPr algn="l"/>
                      <a:endParaRPr lang="ru-RU" sz="2800" dirty="0">
                        <a:latin typeface="+mn-lt"/>
                      </a:endParaRPr>
                    </a:p>
                  </a:txBody>
                  <a:tcPr marL="182866" marR="182866" marT="91462" marB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90845"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Преподаватели, работающие на полную преподавательскую</a:t>
                      </a:r>
                      <a:r>
                        <a:rPr lang="ru-RU" sz="2800" baseline="0" dirty="0">
                          <a:latin typeface="+mn-lt"/>
                        </a:rPr>
                        <a:t> ставку с неполным рабочим днем, и тьюторы, работающие на полную ставку с неполным рабочим днем, ставшие победителями 3 года подряд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182866" marR="182866" marT="91462" marB="9146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+mn-lt"/>
                        </a:rPr>
                        <a:t>45 </a:t>
                      </a:r>
                      <a:r>
                        <a:rPr lang="ru-RU" sz="2800" dirty="0">
                          <a:latin typeface="+mn-lt"/>
                        </a:rPr>
                        <a:t>000</a:t>
                      </a:r>
                    </a:p>
                  </a:txBody>
                  <a:tcPr marL="182866" marR="182866" marT="91462" marB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4696" y="12679285"/>
            <a:ext cx="17857984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spc="0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1</a:t>
            </a:r>
            <a:r>
              <a:rPr kumimoji="0" lang="ru-RU" sz="2000" b="0" i="1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 – </a:t>
            </a:r>
            <a:r>
              <a:rPr kumimoji="0" lang="ru-RU" sz="2400" b="0" i="1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размеры</a:t>
            </a:r>
            <a:r>
              <a:rPr kumimoji="0" lang="ru-RU" sz="2400" b="0" i="1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 надбавок введены в действие с 01.09.2020 г. Приказом НИУ ВШЭ от 15.09.2020 № 6.18.1-01/1509-09 </a:t>
            </a:r>
            <a:endParaRPr kumimoji="0" lang="ru-RU" sz="20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74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Стартовые  гранты кадрового резерва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24460" y="1618968"/>
            <a:ext cx="17575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Документ: 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Положение о группе высокого профессионального потенциала (кадровом резерве научно-педагогических работников) в Национальном исследовательском университете «Высшая школа экономики»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7142"/>
              </p:ext>
            </p:extLst>
          </p:nvPr>
        </p:nvGraphicFramePr>
        <p:xfrm>
          <a:off x="454696" y="2880958"/>
          <a:ext cx="23884008" cy="1083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49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34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04206">
                <a:tc>
                  <a:txBody>
                    <a:bodyPr/>
                    <a:lstStyle/>
                    <a:p>
                      <a:pPr algn="l"/>
                      <a:r>
                        <a:rPr kumimoji="1" lang="ru-RU" sz="3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Предоставляются</a:t>
                      </a:r>
                      <a:endParaRPr lang="ru-RU" sz="3100" b="1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Участникам группы высокого профессионального потенциала (кадрового резерва) категорий: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3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«Новые преподаватели до 30 лет включительно» (работникам ППС из числа ассистентов в Москве и в НИУ ВШЭ – Санкт-Петербург, работникам ППС в НИУ ВШЭ  -  Пермь и НИУ ВШЭ – Нижний Новгород)</a:t>
                      </a:r>
                      <a:r>
                        <a:rPr lang="ru-RU" sz="31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3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«Новые исследователи»</a:t>
                      </a:r>
                      <a:endParaRPr lang="ru-RU" sz="3100" b="0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0471">
                <a:tc>
                  <a:txBody>
                    <a:bodyPr/>
                    <a:lstStyle/>
                    <a:p>
                      <a:pPr algn="l"/>
                      <a:r>
                        <a:rPr kumimoji="1" lang="ru-RU" sz="3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Сумма надбавки</a:t>
                      </a:r>
                      <a:endParaRPr lang="ru-RU" sz="3100" b="1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35 000 рублей в месяц для категории «Новые преподаватели до 30 лет включительно»</a:t>
                      </a:r>
                    </a:p>
                    <a:p>
                      <a:pPr algn="l"/>
                      <a:r>
                        <a:rPr lang="ru-RU" sz="3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35 000 рублей в месяц для категории «Новые исследователи»</a:t>
                      </a:r>
                      <a:endParaRPr lang="ru-RU" sz="3100" b="0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0471">
                <a:tc>
                  <a:txBody>
                    <a:bodyPr/>
                    <a:lstStyle/>
                    <a:p>
                      <a:pPr algn="l"/>
                      <a:r>
                        <a:rPr kumimoji="1" lang="ru-RU" sz="3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Начисляются</a:t>
                      </a:r>
                      <a:endParaRPr lang="ru-RU" sz="3100" b="1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периода пребывания в составе кадрового резерва при соблюдении условий Положения о группе высокого профессионального потенциала НИУ ВШЭ</a:t>
                      </a:r>
                      <a:endParaRPr lang="ru-RU" sz="3100" b="0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4809">
                <a:tc>
                  <a:txBody>
                    <a:bodyPr/>
                    <a:lstStyle/>
                    <a:p>
                      <a:pPr algn="l"/>
                      <a:r>
                        <a:rPr kumimoji="1" lang="ru-RU" sz="3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Устанавливаются</a:t>
                      </a:r>
                      <a:endParaRPr lang="ru-RU" sz="3100" b="1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latinLnBrk="0" hangingPunct="1"/>
                      <a:r>
                        <a:rPr lang="ru-RU" sz="31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год пребывания в программе кадрового резерва</a:t>
                      </a:r>
                    </a:p>
                    <a:p>
                      <a:pPr marL="0" algn="l" defTabSz="380985" rtl="0" eaLnBrk="1" latinLnBrk="0" hangingPunct="1"/>
                      <a:r>
                        <a:rPr lang="ru-RU" sz="3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1 января по 31 декабря по категориям «Новые преподаватели до 30 лет включительно» и «Новые исследователи»</a:t>
                      </a:r>
                    </a:p>
                    <a:p>
                      <a:pPr marL="0" algn="l" defTabSz="380985" rtl="0" eaLnBrk="1" latinLnBrk="0" hangingPunct="1"/>
                      <a:r>
                        <a:rPr lang="ru-RU" sz="31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Второй год пребывания в программе кадрового резерва</a:t>
                      </a:r>
                    </a:p>
                    <a:p>
                      <a:pPr marL="0" algn="l" defTabSz="380985" rtl="0" eaLnBrk="1" latinLnBrk="0" hangingPunct="1"/>
                      <a:r>
                        <a:rPr lang="ru-RU" sz="3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1 января по 31 марта по категории «Новые преподаватели до 30 лет включительно» работникам ППС из числа ассистентов в Москве и в НИУ ВШЭ – Санкт-Петербург;</a:t>
                      </a:r>
                    </a:p>
                    <a:p>
                      <a:pPr marL="0" algn="l" defTabSz="380985" rtl="0" eaLnBrk="1" latinLnBrk="0" hangingPunct="1"/>
                      <a:r>
                        <a:rPr lang="ru-RU" sz="3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1 января по 31 августа по категории «Новые преподаватели до 30 лет включительно» в НИУ ВШЭ – Пермь и НИУ ВШЭ – Нижний Новгород и категории «Новые исследователи».</a:t>
                      </a:r>
                    </a:p>
                  </a:txBody>
                  <a:tcPr marL="182876" marR="182876" marT="91380" marB="91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7941">
                <a:tc>
                  <a:txBody>
                    <a:bodyPr/>
                    <a:lstStyle/>
                    <a:p>
                      <a:pPr algn="l"/>
                      <a:r>
                        <a:rPr kumimoji="1" lang="ru-RU" sz="3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Расчет во время отпуска и командировок</a:t>
                      </a:r>
                      <a:endParaRPr lang="ru-RU" sz="3100" b="1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100" b="0" dirty="0">
                          <a:latin typeface="+mn-lt"/>
                        </a:rPr>
                        <a:t>На период нахождения работника в длительной командировке более 4-х месяцев, в отпуске по уходу за ребенком или творческом отпуске более 3-х месяцев, пребывание в кадровом резерве прекращается на срок, соответствующий длительности командировки или отпуска. После окончания соответствующего отпуска или длительной командировки за работником сохраняется право возобновить пребывание в кадровом резерве. При направлении в командировку или в отпуск на меньший срок надбавка не выплачивается, но входит в расчет отпускных и командировочных</a:t>
                      </a:r>
                    </a:p>
                    <a:p>
                      <a:pPr algn="l"/>
                      <a:endParaRPr lang="ru-RU" sz="3100" b="0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23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>
                <a:latin typeface="+mn-lt"/>
              </a:rPr>
              <a:t>Доплаты за проведение </a:t>
            </a:r>
            <a:r>
              <a:rPr lang="ru-RU" sz="4800" dirty="0" err="1" smtClean="0">
                <a:latin typeface="+mn-lt"/>
              </a:rPr>
              <a:t>межкампусных</a:t>
            </a:r>
            <a:r>
              <a:rPr lang="ru-RU" sz="4800" dirty="0" smtClean="0">
                <a:latin typeface="+mn-lt"/>
              </a:rPr>
              <a:t> курсов (МКДК) </a:t>
            </a:r>
            <a:r>
              <a:rPr lang="ru-RU" sz="4800" i="1" dirty="0" smtClean="0">
                <a:latin typeface="+mn-lt"/>
              </a:rPr>
              <a:t>(проект)</a:t>
            </a:r>
            <a:endParaRPr lang="ru-RU" sz="4800" i="1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4460" y="1618968"/>
            <a:ext cx="17575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Arial Narrow"/>
              </a:rPr>
              <a:t>! </a:t>
            </a:r>
            <a:r>
              <a:rPr lang="ru-RU" altLang="ru-RU" sz="2400" cap="all" dirty="0" smtClean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Документ</a:t>
            </a: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: 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i="1" u="sng" cap="all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Arial Narrow"/>
              </a:rPr>
              <a:t>В разработке; готовится к согласованию и утверждению, возможны корректировки по условиям</a:t>
            </a:r>
            <a:endParaRPr lang="ru-RU" altLang="ru-RU" sz="2400" i="1" u="sng" cap="all" dirty="0">
              <a:solidFill>
                <a:srgbClr val="FF0000"/>
              </a:solidFill>
              <a:latin typeface="+mn-lt"/>
              <a:ea typeface="+mn-ea"/>
              <a:cs typeface="+mn-cs"/>
              <a:sym typeface="Arial Narrow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570170"/>
              </p:ext>
            </p:extLst>
          </p:nvPr>
        </p:nvGraphicFramePr>
        <p:xfrm>
          <a:off x="382688" y="2640220"/>
          <a:ext cx="23762640" cy="107955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32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30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34845">
                <a:tc>
                  <a:txBody>
                    <a:bodyPr/>
                    <a:lstStyle/>
                    <a:p>
                      <a:pPr algn="l"/>
                      <a:r>
                        <a:rPr kumimoji="1" lang="ru-RU" sz="3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Предоставляются</a:t>
                      </a:r>
                      <a:endParaRPr lang="ru-RU" sz="3100" b="1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Преподавателям, читающим</a:t>
                      </a:r>
                      <a:r>
                        <a:rPr lang="ru-RU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межкампусные</a:t>
                      </a:r>
                      <a:r>
                        <a:rPr lang="ru-RU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курсы в </a:t>
                      </a:r>
                      <a:r>
                        <a:rPr lang="ru-RU" sz="3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конференционном</a:t>
                      </a:r>
                      <a:r>
                        <a:rPr lang="ru-RU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формате при условии, что курс:</a:t>
                      </a:r>
                    </a:p>
                    <a:p>
                      <a:pPr algn="l"/>
                      <a:endParaRPr lang="ru-RU" sz="3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ru-RU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имеет программу и методические материалы по дистанционному изучению дисциплины;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2800" b="1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ru-RU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был пройден тремя и более студентами из другого (-их) кампуса (-</a:t>
                      </a:r>
                      <a:r>
                        <a:rPr lang="ru-RU" sz="2800" b="1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ов</a:t>
                      </a:r>
                      <a:r>
                        <a:rPr lang="ru-RU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), обучающихся дистанционно, распределенных в одну или разные группы, студенты которых имеют возможность учиться дистанционно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2800" b="1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- был полностью прочитан с сохранением на носителях Университета видеозаписи лекций. </a:t>
                      </a:r>
                    </a:p>
                    <a:p>
                      <a:pPr algn="l"/>
                      <a:endParaRPr lang="ru-RU" sz="3200" b="0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0784">
                <a:tc>
                  <a:txBody>
                    <a:bodyPr/>
                    <a:lstStyle/>
                    <a:p>
                      <a:pPr algn="l"/>
                      <a:r>
                        <a:rPr kumimoji="1" lang="ru-RU" sz="3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Сумма надбавки</a:t>
                      </a:r>
                      <a:endParaRPr lang="ru-RU" sz="3100" b="1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40 000 рублей </a:t>
                      </a:r>
                      <a:r>
                        <a:rPr lang="ru-RU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– за курс, продолжительностью 1 (один) модуль с одной группой, в которую включены дистанционные студенты из других кампусов;</a:t>
                      </a:r>
                    </a:p>
                    <a:p>
                      <a:pPr algn="l"/>
                      <a:r>
                        <a:rPr lang="ru-RU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50 000 рублей </a:t>
                      </a:r>
                      <a:r>
                        <a:rPr lang="ru-RU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– за курс продолжительностью 1 (один) модуль с двумя группами, в которые включены дистанционные студенты из других кампусов;</a:t>
                      </a:r>
                    </a:p>
                    <a:p>
                      <a:pPr algn="l"/>
                      <a:r>
                        <a:rPr lang="ru-RU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60 000 рублей </a:t>
                      </a:r>
                      <a:r>
                        <a:rPr lang="ru-RU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– за курс продолжительностью 2 (два) модуля с одной группой, в которую включены дистанционные студенты из других кампусов;</a:t>
                      </a:r>
                    </a:p>
                    <a:p>
                      <a:pPr algn="l"/>
                      <a:r>
                        <a:rPr lang="ru-RU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70 000 рублей </a:t>
                      </a:r>
                      <a:r>
                        <a:rPr lang="ru-RU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 за курс продолжительностью 2 (два) модуля с двумя группами, в которые включены дистанционные студенты из других кампусов;</a:t>
                      </a:r>
                    </a:p>
                    <a:p>
                      <a:pPr algn="l"/>
                      <a:r>
                        <a:rPr lang="ru-RU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80 000 рублей </a:t>
                      </a:r>
                      <a:r>
                        <a:rPr lang="ru-RU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 за курс продолжительностью 3 (три) модуля и более с одной группой, в которую включены дистанционные студенты из других кампусов;</a:t>
                      </a:r>
                    </a:p>
                    <a:p>
                      <a:pPr algn="l"/>
                      <a:r>
                        <a:rPr lang="ru-RU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100 000 рублей </a:t>
                      </a:r>
                      <a:r>
                        <a:rPr lang="ru-RU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– за курс продолжительностью 3 (три) модуля и более с двумя группами, в которые включены дистанционные студенты из других кампусов</a:t>
                      </a:r>
                      <a:endParaRPr lang="ru-RU" sz="3200" b="0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2712">
                <a:tc>
                  <a:txBody>
                    <a:bodyPr/>
                    <a:lstStyle/>
                    <a:p>
                      <a:pPr algn="l"/>
                      <a:r>
                        <a:rPr kumimoji="1" lang="ru-RU" sz="3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Начисляются</a:t>
                      </a:r>
                      <a:endParaRPr lang="ru-RU" sz="3100" b="1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Единовременно при условии </a:t>
                      </a:r>
                      <a:r>
                        <a:rPr lang="ru-RU" sz="31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завершения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ru-RU" sz="31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ведения занятий по МКДК, включая осуществление всех элементов текущего контроля и проведения промежуточной аттестации, предусмотренных программой дисциплины. </a:t>
                      </a:r>
                      <a:endParaRPr lang="ru-RU" sz="3100" b="0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7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>
                <a:solidFill>
                  <a:schemeClr val="tx1"/>
                </a:solidFill>
                <a:latin typeface="+mn-lt"/>
              </a:rPr>
              <a:t>Доплаты за достижение показателей эффективности массовых онлайн курсов (МООК)</a:t>
            </a:r>
            <a:endParaRPr lang="ru-RU" sz="4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6184" y="2226503"/>
            <a:ext cx="19846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ru-RU" sz="2400" cap="all" dirty="0" smtClean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Документ</a:t>
            </a: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: </a:t>
            </a:r>
            <a:r>
              <a:rPr lang="ru-RU" sz="2400" dirty="0" smtClean="0"/>
              <a:t>Приказ </a:t>
            </a:r>
            <a:r>
              <a:rPr lang="ru-RU" sz="2400" dirty="0"/>
              <a:t>НИУ ВШЭ </a:t>
            </a:r>
            <a:r>
              <a:rPr lang="ru-RU" sz="2400" dirty="0" smtClean="0"/>
              <a:t>от </a:t>
            </a:r>
            <a:r>
              <a:rPr lang="ru-RU" sz="2400" dirty="0"/>
              <a:t>28.11.2019 № </a:t>
            </a:r>
            <a:r>
              <a:rPr lang="ru-RU" sz="2400" dirty="0" smtClean="0"/>
              <a:t>6.18.1-01/2811-12 «О </a:t>
            </a:r>
            <a:r>
              <a:rPr lang="ru-RU" sz="2400" dirty="0"/>
              <a:t>введении в действие Положения о стимулировании создания массовых открытых онлайн-курсов в Национальном исследовательском университете «Высшая школа экономики»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2400" cap="all" dirty="0">
              <a:solidFill>
                <a:srgbClr val="253957"/>
              </a:solidFill>
              <a:latin typeface="+mn-lt"/>
              <a:ea typeface="+mn-ea"/>
              <a:cs typeface="+mn-cs"/>
              <a:sym typeface="Arial Narrow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90500"/>
              </p:ext>
            </p:extLst>
          </p:nvPr>
        </p:nvGraphicFramePr>
        <p:xfrm>
          <a:off x="1226606" y="3867576"/>
          <a:ext cx="20330331" cy="70531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30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7070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Получатели – работники НИУ ВШЭ</a:t>
                      </a:r>
                    </a:p>
                    <a:p>
                      <a:pPr algn="l"/>
                      <a:r>
                        <a:rPr lang="ru-RU" sz="3200" dirty="0" smtClean="0"/>
                        <a:t>Назначается с января на два года, с условием, что в течение первого года МООК подтвердил показатели эффективности</a:t>
                      </a:r>
                    </a:p>
                    <a:p>
                      <a:pPr algn="l"/>
                      <a:r>
                        <a:rPr lang="ru-RU" sz="3200" dirty="0" smtClean="0"/>
                        <a:t>Надбавка пропорциональна доле ставки, занимаемой работником</a:t>
                      </a:r>
                    </a:p>
                    <a:p>
                      <a:pPr algn="l"/>
                      <a:r>
                        <a:rPr lang="ru-RU" sz="3200" dirty="0" smtClean="0"/>
                        <a:t>Автор может претендовать на надбавки по каждому из созданных им МООК. В случае нескольких МООК надбавка назначается со снижающим коэффициентом: 0,8 для второго, 0,6 для третьего, 04, для четвертого, 0,2 для пятого и последующих</a:t>
                      </a:r>
                    </a:p>
                    <a:p>
                      <a:pPr algn="l"/>
                      <a:r>
                        <a:rPr lang="ru-RU" sz="3200" dirty="0" smtClean="0"/>
                        <a:t>В случае, если авторов несколько, надбавка делится между ними</a:t>
                      </a:r>
                    </a:p>
                    <a:p>
                      <a:pPr algn="l"/>
                      <a:r>
                        <a:rPr lang="ru-RU" sz="3200" dirty="0" smtClean="0"/>
                        <a:t>Если автор получает роялти (долю в доходах),</a:t>
                      </a:r>
                      <a:r>
                        <a:rPr lang="ru-RU" sz="3200" baseline="0" dirty="0" smtClean="0"/>
                        <a:t> то надбавка не выплачивается. Есть возможность выбора</a:t>
                      </a:r>
                      <a:endParaRPr lang="ru-RU" sz="3200" dirty="0" smtClean="0"/>
                    </a:p>
                    <a:p>
                      <a:pPr algn="l"/>
                      <a:endParaRPr lang="ru-RU" sz="3200" b="0" dirty="0">
                        <a:latin typeface="+mn-lt"/>
                      </a:endParaRPr>
                    </a:p>
                  </a:txBody>
                  <a:tcPr marL="182876" marR="182876" marT="91380" marB="91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3610">
                <a:tc>
                  <a:txBody>
                    <a:bodyPr/>
                    <a:lstStyle/>
                    <a:p>
                      <a:pPr algn="l"/>
                      <a:r>
                        <a:rPr lang="ru-RU" sz="3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200 000 рублей </a:t>
                      </a: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– за курс «чемпион»;</a:t>
                      </a:r>
                    </a:p>
                    <a:p>
                      <a:pPr algn="l"/>
                      <a:r>
                        <a:rPr lang="ru-RU" sz="3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100 000 рублей </a:t>
                      </a: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– за курс, пользующийся повышенной популярностью;</a:t>
                      </a:r>
                    </a:p>
                    <a:p>
                      <a:pPr algn="l"/>
                      <a:r>
                        <a:rPr lang="ru-RU" sz="3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50 000 рублей </a:t>
                      </a: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– за базовый курс</a:t>
                      </a:r>
                    </a:p>
                  </a:txBody>
                  <a:tcPr marL="182876" marR="182876" marT="91380" marB="91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65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Переназначение надбавок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24460" y="2153667"/>
            <a:ext cx="2096905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При переоформлении трудового договора (кадровые операции по увольнению/приему, переводу на другую должность и/или в другое подразделение) требуется повторное установление стимулирующих выплат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При продлении трудового договора повторное установление стимулирующих выплат не требуется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При возникновении вопросов обращайтесь к соответствующему координатору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97750"/>
              </p:ext>
            </p:extLst>
          </p:nvPr>
        </p:nvGraphicFramePr>
        <p:xfrm>
          <a:off x="2724460" y="6065912"/>
          <a:ext cx="20196732" cy="66914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393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34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3076">
                <a:tc>
                  <a:txBody>
                    <a:bodyPr/>
                    <a:lstStyle/>
                    <a:p>
                      <a:pPr algn="l"/>
                      <a:r>
                        <a:rPr kumimoji="1" lang="ru-RU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Вид надбавки</a:t>
                      </a:r>
                      <a:endParaRPr lang="ru-RU" sz="3600" b="1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</a:t>
                      </a:r>
                      <a:endParaRPr lang="ru-RU" sz="3600" b="1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9538">
                <a:tc>
                  <a:txBody>
                    <a:bodyPr/>
                    <a:lstStyle/>
                    <a:p>
                      <a:pPr algn="l"/>
                      <a:r>
                        <a:rPr kumimoji="1" lang="ru-RU" sz="36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Академические надбавки</a:t>
                      </a:r>
                      <a:endParaRPr lang="ru-RU" sz="36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0" dirty="0">
                          <a:latin typeface="+mn-lt"/>
                        </a:rPr>
                        <a:t>Чурикова Ольга Андреевна </a:t>
                      </a:r>
                      <a:r>
                        <a:rPr lang="en-US" sz="3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ochhurikova@hse.ru</a:t>
                      </a:r>
                      <a:endParaRPr lang="ru-RU" sz="36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8218">
                <a:tc>
                  <a:txBody>
                    <a:bodyPr/>
                    <a:lstStyle/>
                    <a:p>
                      <a:pPr algn="l"/>
                      <a:r>
                        <a:rPr kumimoji="1" lang="ru-RU" sz="36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Надбавки лучшим преподавателям</a:t>
                      </a:r>
                      <a:endParaRPr lang="ru-RU" sz="36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0" dirty="0">
                          <a:latin typeface="+mn-lt"/>
                        </a:rPr>
                        <a:t>Артюхова Елена Алексеевна </a:t>
                      </a:r>
                      <a:r>
                        <a:rPr lang="en-US" sz="3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eartuhova@hse.ru</a:t>
                      </a:r>
                      <a:endParaRPr lang="ru-RU" sz="36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80124">
                <a:tc>
                  <a:txBody>
                    <a:bodyPr/>
                    <a:lstStyle/>
                    <a:p>
                      <a:pPr algn="l"/>
                      <a:r>
                        <a:rPr kumimoji="1" lang="ru-RU" sz="36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Стартовые гранты кадрового резерва</a:t>
                      </a:r>
                      <a:endParaRPr lang="ru-RU" sz="36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0" dirty="0">
                          <a:latin typeface="+mn-lt"/>
                        </a:rPr>
                        <a:t>Венедиктова Юлия Евгеньевна </a:t>
                      </a:r>
                      <a:r>
                        <a:rPr lang="en-US" sz="3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yvenediktova@hse.ru</a:t>
                      </a:r>
                      <a:r>
                        <a:rPr lang="ru-RU" sz="3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80226">
                <a:tc>
                  <a:txBody>
                    <a:bodyPr/>
                    <a:lstStyle/>
                    <a:p>
                      <a:pPr algn="l"/>
                      <a:r>
                        <a:rPr lang="ru-RU" sz="3600" b="0" dirty="0">
                          <a:latin typeface="+mn-lt"/>
                        </a:rPr>
                        <a:t>Надбавки академическим руководителям образовательных программ</a:t>
                      </a:r>
                    </a:p>
                  </a:txBody>
                  <a:tcPr marL="182876" marR="182876" marT="91422" marB="914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0" dirty="0">
                          <a:latin typeface="+mn-lt"/>
                        </a:rPr>
                        <a:t>Мамонова Марина Алексеевна </a:t>
                      </a:r>
                      <a:r>
                        <a:rPr lang="en-US" sz="36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  <a:hlinkClick r:id="rId5"/>
                        </a:rPr>
                        <a:t>mmamonova@hse.ru</a:t>
                      </a:r>
                      <a:endParaRPr lang="ru-RU" sz="36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  <a:hlinkClick r:id="rId5"/>
                      </a:endParaRPr>
                    </a:p>
                  </a:txBody>
                  <a:tcPr marL="182876" marR="182876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80226">
                <a:tc>
                  <a:txBody>
                    <a:bodyPr/>
                    <a:lstStyle/>
                    <a:p>
                      <a:pPr algn="l"/>
                      <a:r>
                        <a:rPr lang="ru-RU" sz="3600" b="0" dirty="0" smtClean="0">
                          <a:latin typeface="+mn-lt"/>
                        </a:rPr>
                        <a:t>Надбавки</a:t>
                      </a:r>
                      <a:r>
                        <a:rPr lang="ru-RU" sz="3600" b="0" baseline="0" dirty="0" smtClean="0">
                          <a:latin typeface="+mn-lt"/>
                        </a:rPr>
                        <a:t> за достижение показателей эффективности массовых онлайн курсов (МООК)</a:t>
                      </a:r>
                      <a:endParaRPr lang="ru-RU" sz="36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smtClean="0">
                          <a:latin typeface="+mn-lt"/>
                        </a:rPr>
                        <a:t>Кулик Евгения</a:t>
                      </a:r>
                      <a:r>
                        <a:rPr lang="ru-RU" sz="3600" b="0" baseline="0" dirty="0" smtClean="0">
                          <a:latin typeface="+mn-lt"/>
                        </a:rPr>
                        <a:t> Юрьевна </a:t>
                      </a:r>
                      <a:r>
                        <a:rPr lang="en-US" sz="36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  <a:hlinkClick r:id="rId5"/>
                        </a:rPr>
                        <a:t>ekulik@hse.ru</a:t>
                      </a:r>
                      <a:endParaRPr lang="ru-RU" sz="36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  <a:hlinkClick r:id="rId5"/>
                      </a:endParaRPr>
                    </a:p>
                  </a:txBody>
                  <a:tcPr marL="182876" marR="182876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40831159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11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half" idx="13"/>
          </p:nvPr>
        </p:nvPicPr>
        <p:blipFill rotWithShape="1">
          <a:blip r:embed="rId3"/>
          <a:srcRect l="70014" t="18896" r="8573" b="57742"/>
          <a:stretch/>
        </p:blipFill>
        <p:spPr>
          <a:xfrm>
            <a:off x="397134" y="286970"/>
            <a:ext cx="4262328" cy="26155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51699" y="550039"/>
            <a:ext cx="10477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+mn-lt"/>
              </a:rPr>
              <a:t>Юдина Елена Михайловна</a:t>
            </a:r>
            <a:br>
              <a:rPr lang="ru-RU" sz="4000" dirty="0">
                <a:latin typeface="+mn-lt"/>
              </a:rPr>
            </a:br>
            <a:r>
              <a:rPr lang="ru-RU" sz="4000" dirty="0">
                <a:latin typeface="+mn-lt"/>
              </a:rPr>
              <a:t>Старший директор по финансовой работе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28298" y="5687940"/>
            <a:ext cx="15723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+mn-lt"/>
              </a:rPr>
              <a:t>Артюхова Елена Алексеевна</a:t>
            </a:r>
            <a:endParaRPr lang="ru-RU" sz="4000" dirty="0" smtClean="0">
              <a:latin typeface="+mn-lt"/>
            </a:endParaRPr>
          </a:p>
          <a:p>
            <a:r>
              <a:rPr lang="ru-RU" sz="4000" dirty="0" smtClean="0">
                <a:latin typeface="+mn-lt"/>
              </a:rPr>
              <a:t>Заместитель </a:t>
            </a:r>
            <a:r>
              <a:rPr lang="ru-RU" sz="4000" dirty="0" smtClean="0">
                <a:latin typeface="+mn-lt"/>
              </a:rPr>
              <a:t>первого проректора</a:t>
            </a:r>
            <a:endParaRPr lang="ru-RU" sz="40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4412" t="18500" r="11413" b="58400"/>
          <a:stretch/>
        </p:blipFill>
        <p:spPr>
          <a:xfrm>
            <a:off x="1243566" y="2946578"/>
            <a:ext cx="2916324" cy="26732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04568" y="521296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n-lt"/>
              </a:rPr>
              <a:t>+7 (495) </a:t>
            </a:r>
            <a:r>
              <a:rPr lang="en-US" sz="4000" dirty="0" smtClean="0">
                <a:latin typeface="+mn-lt"/>
              </a:rPr>
              <a:t>621-50-67</a:t>
            </a:r>
            <a:r>
              <a:rPr lang="ru-RU" sz="4000" dirty="0" smtClean="0">
                <a:latin typeface="+mn-lt"/>
              </a:rPr>
              <a:t>*</a:t>
            </a:r>
            <a:r>
              <a:rPr lang="en-US" sz="4000" dirty="0" smtClean="0">
                <a:latin typeface="+mn-lt"/>
              </a:rPr>
              <a:t>11601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solidFill>
                  <a:srgbClr val="007AC5"/>
                </a:solidFill>
                <a:latin typeface="+mn-lt"/>
                <a:hlinkClick r:id="rId5"/>
              </a:rPr>
              <a:t>eyudina@hse.ru</a:t>
            </a:r>
            <a:endParaRPr lang="ru-RU" sz="40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9192" y="3038107"/>
            <a:ext cx="10477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+mn-lt"/>
              </a:rPr>
              <a:t>Захарова Юлия Владимировна</a:t>
            </a: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000" dirty="0" smtClean="0">
                <a:latin typeface="+mn-lt"/>
              </a:rPr>
              <a:t>Начальник Планово-финансового управления</a:t>
            </a:r>
            <a:endParaRPr lang="ru-RU" sz="40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77643" y="2893744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n-lt"/>
              </a:rPr>
              <a:t>+7 (495) </a:t>
            </a:r>
            <a:r>
              <a:rPr lang="en-US" sz="4000" dirty="0" smtClean="0">
                <a:latin typeface="+mn-lt"/>
              </a:rPr>
              <a:t>621-4767</a:t>
            </a:r>
            <a:r>
              <a:rPr lang="ru-RU" sz="4000" dirty="0" smtClean="0">
                <a:latin typeface="+mn-lt"/>
              </a:rPr>
              <a:t>*</a:t>
            </a:r>
            <a:r>
              <a:rPr lang="en-US" sz="4000" dirty="0" smtClean="0">
                <a:latin typeface="+mn-lt"/>
              </a:rPr>
              <a:t>11318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  <a:hlinkClick r:id="rId6"/>
              </a:rPr>
              <a:t>zakharova@hse.ru</a:t>
            </a:r>
            <a:endParaRPr lang="ru-RU" sz="40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088544" y="5390482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n-lt"/>
              </a:rPr>
              <a:t>+7 (495) </a:t>
            </a:r>
            <a:r>
              <a:rPr lang="en-US" sz="4000" dirty="0" smtClean="0">
                <a:latin typeface="+mn-lt"/>
              </a:rPr>
              <a:t>628-74-57</a:t>
            </a:r>
            <a:r>
              <a:rPr lang="ru-RU" sz="4000" dirty="0" smtClean="0">
                <a:latin typeface="+mn-lt"/>
              </a:rPr>
              <a:t>*27970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 smtClean="0">
                <a:latin typeface="+mn-lt"/>
                <a:hlinkClick r:id="rId7"/>
              </a:rPr>
              <a:t>eartuhova@hse.ru</a:t>
            </a:r>
            <a:endParaRPr lang="ru-RU" sz="4000" dirty="0"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 l="74413" t="17800" r="12200" b="58400"/>
          <a:stretch/>
        </p:blipFill>
        <p:spPr>
          <a:xfrm>
            <a:off x="1304162" y="8370072"/>
            <a:ext cx="2448272" cy="244827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919192" y="8454773"/>
            <a:ext cx="10477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+mn-lt"/>
              </a:rPr>
              <a:t>Журавлева Лариса Валентиновна</a:t>
            </a: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000" dirty="0" smtClean="0">
                <a:latin typeface="+mn-lt"/>
              </a:rPr>
              <a:t>Главный бухгалтер</a:t>
            </a:r>
            <a:endParaRPr lang="ru-RU" sz="40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278944" y="8473391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n-lt"/>
              </a:rPr>
              <a:t>+7 (495) </a:t>
            </a:r>
            <a:r>
              <a:rPr lang="en-US" sz="4000" dirty="0" smtClean="0">
                <a:latin typeface="+mn-lt"/>
              </a:rPr>
              <a:t>624-57-85</a:t>
            </a:r>
            <a:r>
              <a:rPr lang="ru-RU" sz="4000" dirty="0" smtClean="0">
                <a:latin typeface="+mn-lt"/>
              </a:rPr>
              <a:t>8</a:t>
            </a:r>
            <a:r>
              <a:rPr lang="en-US" sz="4000" dirty="0" smtClean="0">
                <a:latin typeface="+mn-lt"/>
              </a:rPr>
              <a:t>11399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  <a:hlinkClick r:id="rId9"/>
              </a:rPr>
              <a:t>lzuravleva@hse.ru</a:t>
            </a:r>
            <a:endParaRPr lang="ru-RU" sz="4000" dirty="0"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l="74412" t="18501" r="12201" b="57699"/>
          <a:stretch/>
        </p:blipFill>
        <p:spPr>
          <a:xfrm>
            <a:off x="1304162" y="11051557"/>
            <a:ext cx="2448272" cy="244827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19192" y="10818344"/>
            <a:ext cx="104771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latin typeface="+mn-lt"/>
              </a:rPr>
              <a:t>Голунова</a:t>
            </a:r>
            <a:r>
              <a:rPr lang="ru-RU" sz="4000" dirty="0">
                <a:latin typeface="+mn-lt"/>
              </a:rPr>
              <a:t> Элеонора Игоревна</a:t>
            </a:r>
          </a:p>
          <a:p>
            <a:r>
              <a:rPr lang="ru-RU" sz="4000" dirty="0" smtClean="0">
                <a:latin typeface="+mn-lt"/>
              </a:rPr>
              <a:t>Начальник отдела </a:t>
            </a:r>
            <a:r>
              <a:rPr lang="ru-RU" sz="4000" dirty="0">
                <a:latin typeface="+mn-lt"/>
              </a:rPr>
              <a:t>расчетов по заработной плате и гражданско-правовым </a:t>
            </a:r>
            <a:r>
              <a:rPr lang="ru-RU" sz="4000" dirty="0" smtClean="0">
                <a:latin typeface="+mn-lt"/>
              </a:rPr>
              <a:t>договорам Управления бухгалтерского учета</a:t>
            </a:r>
            <a:endParaRPr lang="ru-RU" sz="40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304568" y="11224614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n-lt"/>
              </a:rPr>
              <a:t>+7 (495) 628-74-57</a:t>
            </a:r>
            <a:r>
              <a:rPr lang="ru-RU" sz="4000" dirty="0">
                <a:latin typeface="+mn-lt"/>
              </a:rPr>
              <a:t>* </a:t>
            </a:r>
            <a:r>
              <a:rPr lang="en-US" sz="4000" dirty="0" smtClean="0">
                <a:latin typeface="+mn-lt"/>
              </a:rPr>
              <a:t>11702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  <a:hlinkClick r:id="rId11"/>
              </a:rPr>
              <a:t>egolunova@hse.ru</a:t>
            </a:r>
            <a:endParaRPr lang="ru-RU" sz="400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/>
          <a:srcRect l="68604" t="13775" r="22241" b="68900"/>
          <a:stretch/>
        </p:blipFill>
        <p:spPr>
          <a:xfrm>
            <a:off x="1412174" y="5619875"/>
            <a:ext cx="2364440" cy="25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Дополнительные инициативы университета, направленные на стимулирование научно-педагогических работников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7522"/>
              </p:ext>
            </p:extLst>
          </p:nvPr>
        </p:nvGraphicFramePr>
        <p:xfrm>
          <a:off x="1047672" y="2071654"/>
          <a:ext cx="22717284" cy="111373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352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650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3076">
                <a:tc>
                  <a:txBody>
                    <a:bodyPr/>
                    <a:lstStyle/>
                    <a:p>
                      <a:pPr algn="l"/>
                      <a:r>
                        <a:rPr lang="ru-RU" sz="3200" b="0" dirty="0">
                          <a:latin typeface="+mn-lt"/>
                        </a:rPr>
                        <a:t>Программы повышения квалификации</a:t>
                      </a:r>
                    </a:p>
                  </a:txBody>
                  <a:tcPr marL="182876" marR="182876" marT="91422" marB="914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dirty="0">
                          <a:latin typeface="+mn-lt"/>
                        </a:rPr>
                        <a:t>Сайт ЦПК </a:t>
                      </a:r>
                      <a:r>
                        <a:rPr lang="en-US" sz="3200" b="0" dirty="0" smtClean="0">
                          <a:latin typeface="+mn-lt"/>
                          <a:hlinkClick r:id="rId4"/>
                        </a:rPr>
                        <a:t>https://www.hse.ru/cpk/</a:t>
                      </a:r>
                      <a:endParaRPr lang="ru-RU" sz="32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9538">
                <a:tc>
                  <a:txBody>
                    <a:bodyPr/>
                    <a:lstStyle/>
                    <a:p>
                      <a:pPr algn="l"/>
                      <a:r>
                        <a:rPr lang="ru-RU" sz="3200" b="0" dirty="0">
                          <a:latin typeface="+mn-lt"/>
                        </a:rPr>
                        <a:t>Творческий отпуск продолжительностью 3-6 месяцев </a:t>
                      </a:r>
                    </a:p>
                  </a:txBody>
                  <a:tcPr marL="182876" marR="182876" marT="91422" marB="914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Документ: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latin typeface="+mn-lt"/>
                        </a:rPr>
                        <a:t>Положение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latin typeface="+mn-lt"/>
                        </a:rPr>
                        <a:t>о длительных и творческих отпусках педагогических работников Национального исследовательского университета «Высшая школа экономики» и его филиалов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n-lt"/>
                          <a:hlinkClick r:id="rId5"/>
                        </a:rPr>
                        <a:t>https://www.hse.ru/docs/15061321.html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3200" b="0" dirty="0">
                        <a:latin typeface="+mn-lt"/>
                      </a:endParaRPr>
                    </a:p>
                  </a:txBody>
                  <a:tcPr marL="182876" marR="182876" marT="91422" marB="91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8218">
                <a:tc>
                  <a:txBody>
                    <a:bodyPr/>
                    <a:lstStyle/>
                    <a:p>
                      <a:pPr algn="l"/>
                      <a:r>
                        <a:rPr lang="ru-RU" sz="3200" b="0" dirty="0">
                          <a:latin typeface="+mn-lt"/>
                        </a:rPr>
                        <a:t>Удлиненный творческий отпуск продолжительностью 12 месяцев для написания докторской диссертации</a:t>
                      </a:r>
                    </a:p>
                  </a:txBody>
                  <a:tcPr marL="182876" marR="182876" marT="91422" marB="914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32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80124">
                <a:tc>
                  <a:txBody>
                    <a:bodyPr/>
                    <a:lstStyle/>
                    <a:p>
                      <a:pPr marL="0" lvl="1" indent="0" algn="l" eaLnBrk="1" hangingPunct="1">
                        <a:buFont typeface="Arial" charset="0"/>
                        <a:buNone/>
                        <a:defRPr/>
                      </a:pPr>
                      <a:r>
                        <a:rPr lang="ru-RU" sz="3200" b="0" dirty="0">
                          <a:latin typeface="+mn-lt"/>
                        </a:rPr>
                        <a:t>Снижение учебной нагрузки </a:t>
                      </a:r>
                      <a:r>
                        <a:rPr kumimoji="1" lang="ru-RU" altLang="ru-RU" sz="3200" dirty="0">
                          <a:latin typeface="+mn-lt"/>
                          <a:ea typeface="MS PGothic" pitchFamily="34" charset="-128"/>
                        </a:rPr>
                        <a:t> получателям академической надбавки 2 или 3 уровня </a:t>
                      </a:r>
                    </a:p>
                    <a:p>
                      <a:pPr algn="l"/>
                      <a:endParaRPr lang="ru-RU" sz="32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Документ: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latin typeface="+mn-lt"/>
                        </a:rPr>
                        <a:t>Порядок установления условий  трудовых договоров, заключаемых  с  профессорско-преподавательским составом Национального исследовательского университета «Высшая школа экономики», в части объема учебной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нагрузки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https://www.hse.ru/docs/86971098.html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32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80226">
                <a:tc>
                  <a:txBody>
                    <a:bodyPr/>
                    <a:lstStyle/>
                    <a:p>
                      <a:pPr marL="0" marR="0" lvl="1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+mn-lt"/>
                        </a:rPr>
                        <a:t>Снижение учебной нагрузки </a:t>
                      </a:r>
                      <a:r>
                        <a:rPr kumimoji="1" lang="ru-RU" altLang="ru-RU" sz="3200" dirty="0">
                          <a:latin typeface="+mn-lt"/>
                          <a:ea typeface="MS PGothic" pitchFamily="34" charset="-128"/>
                        </a:rPr>
                        <a:t> кадровому резерву</a:t>
                      </a:r>
                    </a:p>
                    <a:p>
                      <a:pPr algn="l"/>
                      <a:endParaRPr lang="ru-RU" sz="32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Документ: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latin typeface="+mn-lt"/>
                        </a:rPr>
                        <a:t>Положение о группе высокого профессионального потенциала (кадровом резерве научно-педагогических работников) в Национальном исследовательском университете «Высшая школа экономики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»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n-lt"/>
                          <a:hlinkClick r:id="rId7"/>
                        </a:rPr>
                        <a:t>https://www.hse.ru/docs/219678212.html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3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  <a:hlinkClick r:id="rId8"/>
                      </a:endParaRPr>
                    </a:p>
                  </a:txBody>
                  <a:tcPr marL="182876" marR="182876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80226">
                <a:tc>
                  <a:txBody>
                    <a:bodyPr/>
                    <a:lstStyle/>
                    <a:p>
                      <a:pPr marL="0" marR="0" lvl="1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+mn-lt"/>
                        </a:rPr>
                        <a:t>Снижение учебной нагрузки </a:t>
                      </a:r>
                      <a:r>
                        <a:rPr kumimoji="1" lang="ru-RU" altLang="ru-RU" sz="3200" dirty="0">
                          <a:latin typeface="+mn-lt"/>
                          <a:ea typeface="MS PGothic" pitchFamily="34" charset="-128"/>
                        </a:rPr>
                        <a:t> за выполнение административных обязанностей</a:t>
                      </a:r>
                    </a:p>
                    <a:p>
                      <a:pPr marL="0" marR="0" lvl="1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Документ: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latin typeface="+mn-lt"/>
                        </a:rPr>
                        <a:t>Правила планирования и учета объема учебной работы в Национальном исследовательском университете «Высшая школа экономики» на 2020/2021учебный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n-lt"/>
                          <a:hlinkClick r:id="rId9"/>
                        </a:rPr>
                        <a:t>https://www.hse.ru/studyspravka/indnagruzka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3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  <a:hlinkClick r:id="rId8"/>
                      </a:endParaRPr>
                    </a:p>
                  </a:txBody>
                  <a:tcPr marL="182876" marR="182876" marT="91422" marB="91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80226">
                <a:tc>
                  <a:txBody>
                    <a:bodyPr/>
                    <a:lstStyle/>
                    <a:p>
                      <a:pPr marL="0" lvl="1" indent="0" algn="l" eaLnBrk="1" hangingPunct="1">
                        <a:buFont typeface="Arial" charset="0"/>
                        <a:buNone/>
                        <a:defRPr/>
                      </a:pPr>
                      <a:r>
                        <a:rPr lang="ru-RU" sz="3200" b="0" dirty="0">
                          <a:latin typeface="+mn-lt"/>
                        </a:rPr>
                        <a:t>Снижение учебной нагрузки  в соответствии с Правилами</a:t>
                      </a:r>
                      <a:r>
                        <a:rPr lang="ru-RU" sz="3200" b="0" baseline="0" dirty="0">
                          <a:latin typeface="+mn-lt"/>
                        </a:rPr>
                        <a:t> </a:t>
                      </a:r>
                      <a:r>
                        <a:rPr lang="ru-RU" sz="3200" dirty="0">
                          <a:latin typeface="+mn-lt"/>
                        </a:rPr>
                        <a:t>авторам-разработчикам МООК/поддерживающим работу МООК</a:t>
                      </a:r>
                      <a:endParaRPr lang="ru-RU" sz="3200" b="0" dirty="0">
                        <a:latin typeface="+mn-lt"/>
                      </a:endParaRPr>
                    </a:p>
                  </a:txBody>
                  <a:tcPr marL="182876" marR="182876" marT="91422" marB="914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  <a:hlinkClick r:id="rId8"/>
                      </a:endParaRPr>
                    </a:p>
                  </a:txBody>
                  <a:tcPr marL="182876" marR="182876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879632" y="6055472"/>
            <a:ext cx="1923658" cy="869227"/>
          </a:xfrm>
          <a:prstGeom prst="rect">
            <a:avLst/>
          </a:prstGeom>
          <a:solidFill>
            <a:srgbClr val="E2E2E2"/>
          </a:solidFill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404040"/>
                </a:solidFill>
                <a:ea typeface="Cambria Math" pitchFamily="18" charset="0"/>
                <a:cs typeface="MS PGothic" pitchFamily="34" charset="-128"/>
              </a:rPr>
              <a:t>на 25%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79632" y="8320385"/>
            <a:ext cx="1923658" cy="869227"/>
          </a:xfrm>
          <a:prstGeom prst="rect">
            <a:avLst/>
          </a:prstGeom>
          <a:solidFill>
            <a:srgbClr val="E2E2E2"/>
          </a:solidFill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404040"/>
                </a:solidFill>
                <a:ea typeface="Cambria Math" pitchFamily="18" charset="0"/>
                <a:cs typeface="MS PGothic" pitchFamily="34" charset="-128"/>
              </a:rPr>
              <a:t>на 25%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879632" y="10585299"/>
            <a:ext cx="1923658" cy="869227"/>
          </a:xfrm>
          <a:prstGeom prst="rect">
            <a:avLst/>
          </a:prstGeom>
          <a:solidFill>
            <a:srgbClr val="E2E2E2"/>
          </a:solidFill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404040"/>
                </a:solidFill>
                <a:ea typeface="Cambria Math" pitchFamily="18" charset="0"/>
                <a:cs typeface="MS PGothic" pitchFamily="34" charset="-128"/>
              </a:rPr>
              <a:t>на 10-50%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11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Порядок расчета заработной платы НПР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1526" y="6858000"/>
            <a:ext cx="2133454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sym typeface="Arial Narrow"/>
              </a:rPr>
              <a:t>В случае, если сотрудник отработал полный рабочий месяц, заработная плата выплачивается в полном   размере, или, как в нашем примере,  </a:t>
            </a:r>
            <a:r>
              <a:rPr lang="ru-RU" altLang="ru-RU" sz="2800" b="1" cap="all" dirty="0" smtClean="0">
                <a:solidFill>
                  <a:schemeClr val="tx1"/>
                </a:solidFill>
                <a:sym typeface="Arial Narrow"/>
              </a:rPr>
              <a:t>190</a:t>
            </a:r>
            <a:r>
              <a:rPr lang="ru-RU" altLang="ru-RU" sz="2800" b="1" cap="all" dirty="0" smtClean="0">
                <a:solidFill>
                  <a:srgbClr val="253957"/>
                </a:solidFill>
                <a:sym typeface="Arial Narrow"/>
              </a:rPr>
              <a:t> </a:t>
            </a:r>
            <a:r>
              <a:rPr lang="ru-RU" altLang="ru-RU" sz="2800" b="1" cap="all" dirty="0">
                <a:solidFill>
                  <a:srgbClr val="253957"/>
                </a:solidFill>
                <a:sym typeface="Arial Narrow"/>
              </a:rPr>
              <a:t>000, 00 рублей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В случае, если сотрудник отработал не полный рабочий месяц, то заработная плата выплачивается пропорционально фактически отработанному времени.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ПРИМЕР: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1. Определяем размер стоимости одного рабочего дня: </a:t>
            </a:r>
            <a:r>
              <a:rPr lang="ru-RU" altLang="ru-RU" sz="28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 Narrow"/>
              </a:rPr>
              <a:t>190 </a:t>
            </a:r>
            <a:r>
              <a:rPr lang="ru-RU" altLang="ru-RU" sz="2800" cap="all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 Narrow"/>
              </a:rPr>
              <a:t>000,00  / 25 дней = 7 </a:t>
            </a:r>
            <a:r>
              <a:rPr lang="ru-RU" altLang="ru-RU" sz="28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 Narrow"/>
              </a:rPr>
              <a:t>600,00 </a:t>
            </a:r>
            <a:r>
              <a:rPr lang="ru-RU" altLang="ru-RU" sz="2800" cap="all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 Narrow"/>
              </a:rPr>
              <a:t>рублей.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cap="all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 Narrow"/>
              </a:rPr>
              <a:t>В связи с шестидневной рабочей неделей плановое количество рабочих дней в месяце составляет 25 дней.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cap="all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 Narrow"/>
              </a:rPr>
              <a:t>2. Фактически начисленная заработная плата  за месяц составит :  7 </a:t>
            </a:r>
            <a:r>
              <a:rPr lang="ru-RU" altLang="ru-RU" sz="28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 Narrow"/>
              </a:rPr>
              <a:t>600,00 </a:t>
            </a:r>
            <a:r>
              <a:rPr lang="ru-RU" altLang="ru-RU" sz="28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рублей * на количество отработанных дней.</a:t>
            </a:r>
          </a:p>
        </p:txBody>
      </p:sp>
      <p:graphicFrame>
        <p:nvGraphicFramePr>
          <p:cNvPr id="12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703473"/>
              </p:ext>
            </p:extLst>
          </p:nvPr>
        </p:nvGraphicFramePr>
        <p:xfrm>
          <a:off x="1321526" y="1795422"/>
          <a:ext cx="22371991" cy="439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Равно 1"/>
          <p:cNvSpPr/>
          <p:nvPr/>
        </p:nvSpPr>
        <p:spPr>
          <a:xfrm>
            <a:off x="5639272" y="3677754"/>
            <a:ext cx="936104" cy="360040"/>
          </a:xfrm>
          <a:prstGeom prst="mathEqual">
            <a:avLst/>
          </a:prstGeom>
          <a:solidFill>
            <a:srgbClr val="003399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" name="Плюс 2"/>
          <p:cNvSpPr/>
          <p:nvPr/>
        </p:nvSpPr>
        <p:spPr>
          <a:xfrm>
            <a:off x="11700767" y="3561226"/>
            <a:ext cx="576064" cy="648072"/>
          </a:xfrm>
          <a:prstGeom prst="mathPlus">
            <a:avLst/>
          </a:prstGeom>
          <a:solidFill>
            <a:srgbClr val="003399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0" name="Плюс 19"/>
          <p:cNvSpPr/>
          <p:nvPr/>
        </p:nvSpPr>
        <p:spPr>
          <a:xfrm>
            <a:off x="17697142" y="3533738"/>
            <a:ext cx="576064" cy="648072"/>
          </a:xfrm>
          <a:prstGeom prst="mathPlus">
            <a:avLst/>
          </a:prstGeom>
          <a:solidFill>
            <a:srgbClr val="003399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27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Виды отпусков</a:t>
            </a: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832034"/>
              </p:ext>
            </p:extLst>
          </p:nvPr>
        </p:nvGraphicFramePr>
        <p:xfrm>
          <a:off x="958752" y="1794802"/>
          <a:ext cx="23042560" cy="118296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7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64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044">
                <a:tc>
                  <a:txBody>
                    <a:bodyPr/>
                    <a:lstStyle>
                      <a:lvl1pPr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Ежегодный оплачиваемый отпуск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62" marB="91362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altLang="ru-RU" sz="2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ППС – 56 дней, НС – 28 дней. За каждый отработанный месяц ППС полагается 4,66 дня отпуска, НС – 2,33 дня</a:t>
                      </a:r>
                    </a:p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altLang="ru-RU" sz="2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За дни нахождения в отпуске расчет производится исходя из  количества дней нахождения в отпуске, умноженных на среднедневную заработную плату, исчисленную делением на 12 и на 29,3 суммы  всех выплат ,фактически начисленных за 12 календарных месяцев, и  включаемых в расчет средней заработной платы.</a:t>
                      </a:r>
                    </a:p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altLang="ru-RU" sz="2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 расчёт средней заработной платы включаются оплата труда и стимулирующие выплаты. Не включаются: Вознаграждения по договорам ГПХ, выплаты во время нетрудоспособности, материальная помощь, компенсация на питание, на транспортные расходы, разовые премии (юбилейные)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62" marB="913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16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Отпуск по беременности и родам,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 уходу за ребенком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62" marB="91362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Рассчитывается в соответствии с частью 3.1 статьи 14 Закона N 255-ФЗ. Для расчета принимаются суммы начисленного заработка за два календарных года, предшествующих году наступления отпуска по беременности и родам, отпуска по уходу за ребенком. Сумма  начисленного заработка делится на количество календарных дней в периоде расчета (730 дней).  Средний дневной заработок, исчисленный в соответствии с частью 3.1 статьи 14 Закона N 255-ФЗ, не может превышать 1901,37*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62" marB="913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003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Отпуск без сохранения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заработной платы, длительный отпуск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62" marB="91362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Не оплачивается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62" marB="913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4216">
                <a:tc>
                  <a:txBody>
                    <a:bodyPr/>
                    <a:lstStyle>
                      <a:lvl1pPr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Творческий отпуск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62" marB="91362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Предоставляется для подготовки публикаций, диссертаций, проведения исследований на 3, 4, 5 или 6 месяцев, может быть разбит на 2 части</a:t>
                      </a:r>
                    </a:p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  раз в 5 лет преподавателям, для которых ∑ педагогический стаж работы в НИУ ВШЭ на полной преподавательской ставке составляет не менее 3 лет</a:t>
                      </a:r>
                      <a:r>
                        <a:rPr kumimoji="0" lang="en-US" altLang="ru-R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ru-RU" altLang="ru-RU" sz="28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 весь период творческого отпуска сохраняется средняя заработная плата</a:t>
                      </a:r>
                    </a:p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Предоставляется после использования очередного отпуска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62" marB="913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0882">
                <a:tc>
                  <a:txBody>
                    <a:bodyPr/>
                    <a:lstStyle/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Учебный отпуск</a:t>
                      </a:r>
                      <a:endParaRPr kumimoji="0" lang="ru-RU" alt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82928" marR="182928" marT="91362" marB="91362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altLang="ru-RU" sz="2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Предоставляется от15 календарных дней обучающимся по </a:t>
                      </a:r>
                      <a:r>
                        <a:rPr kumimoji="0" lang="ru-RU" sz="2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имеющим государственную аккредитацию программам для прохождения промежуточной аттестации, итоговой государственной аттестации, для подготовки и защиты ВКР и сдачи итоговых государственных экзаменов</a:t>
                      </a:r>
                    </a:p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altLang="ru-RU" sz="2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 период учебного отпуска сохраняется средняя заработная плата</a:t>
                      </a:r>
                      <a:endParaRPr kumimoji="0" lang="ru-RU" alt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82928" marR="182928" marT="91362" marB="913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74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Синхронизация отпусков и командировок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33622" y="1714501"/>
            <a:ext cx="200740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В случае, если работник занимает более одной должности, отпуска по всем должностям должны совпадать (частично совпадать)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464293"/>
              </p:ext>
            </p:extLst>
          </p:nvPr>
        </p:nvGraphicFramePr>
        <p:xfrm>
          <a:off x="1904928" y="3286100"/>
          <a:ext cx="19931202" cy="69310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894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363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2098">
                <a:tc>
                  <a:txBody>
                    <a:bodyPr/>
                    <a:lstStyle/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Вид отпуска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70" marB="9137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Продолжительность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70" marB="913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0502">
                <a:tc>
                  <a:txBody>
                    <a:bodyPr/>
                    <a:lstStyle>
                      <a:lvl1pPr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Ежегодный оплачиваемый отпуск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70" marB="9137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ППС – 56 дней, остальные категории работников - 28 дней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70" marB="913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826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Отпуск по беременности и родам,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 уходу за ребенком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70" marB="9137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 3 лет</a:t>
                      </a:r>
                    </a:p>
                  </a:txBody>
                  <a:tcPr marL="182928" marR="182928" marT="91370" marB="913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8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Отпуск без сохранения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заработной платы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70" marB="9137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 1 года</a:t>
                      </a:r>
                    </a:p>
                  </a:txBody>
                  <a:tcPr marL="182928" marR="182928" marT="91370" marB="913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0502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Длительный отпуск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70" marB="9137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год</a:t>
                      </a:r>
                    </a:p>
                  </a:txBody>
                  <a:tcPr marL="182928" marR="182928" marT="91370" marB="913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5628">
                <a:tc>
                  <a:txBody>
                    <a:bodyPr/>
                    <a:lstStyle>
                      <a:lvl1pPr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Творческий отпуск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70" marB="9137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1pPr>
                      <a:lvl2pPr marL="742950" indent="-28575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21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2pPr>
                      <a:lvl3pPr marL="11430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3pPr>
                      <a:lvl4pPr marL="16002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4pPr>
                      <a:lvl5pPr marL="2057400" indent="-228600" defTabSz="379413" eaLnBrk="0" hangingPunct="0">
                        <a:spcBef>
                          <a:spcPct val="20000"/>
                        </a:spcBef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5pPr>
                      <a:lvl6pPr marL="25146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6pPr>
                      <a:lvl7pPr marL="29718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7pPr>
                      <a:lvl8pPr marL="34290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8pPr>
                      <a:lvl9pPr marL="3886200" indent="-228600" defTabSz="379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 sz="1400">
                          <a:solidFill>
                            <a:schemeClr val="tx1"/>
                          </a:solidFill>
                          <a:latin typeface="Arial Narrow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 3, 4, 5 или 6 месяцев, может быть разбит на 2 части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928" marR="182928" marT="91370" marB="913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25776">
                <a:tc>
                  <a:txBody>
                    <a:bodyPr/>
                    <a:lstStyle/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Учебный отпуск</a:t>
                      </a:r>
                      <a:endParaRPr kumimoji="0" lang="ru-RU" altLang="ru-RU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82928" marR="182928" marT="91370" marB="9137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79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3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От 15 календарных дней</a:t>
                      </a:r>
                      <a:endParaRPr kumimoji="0" lang="ru-RU" altLang="ru-RU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82928" marR="182928" marT="91370" marB="913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04862" y="10453290"/>
            <a:ext cx="212885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В случае переноса запланированного ранее отпуска в заявлении должен быть указан точный период, на который переносится отпуск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4862" y="12074449"/>
            <a:ext cx="2028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В случае направления работника в командировку она должна быть оформлена по всем занимаемым должностям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74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Расчет средней заработной платы для оплаты отпусков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33622" y="2643158"/>
            <a:ext cx="20074077" cy="1949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Расчет среднедневной заработной платы  для  оплаты отпусков и выплаты компенсаций за неиспользованные отпуска регулируется  статьей 139 ТК РФ  и Постановлением Правительства  от 24.12.2007 г № 922 «Об особенностях порядка исчисления средней заработной платы» (в ред. от 10.12.2016 г.)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692198" y="8572512"/>
            <a:ext cx="8358246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В расчет среднего размера оплаты труда </a:t>
            </a:r>
          </a:p>
          <a:p>
            <a:pPr algn="l"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Arial Narrow"/>
              </a:rPr>
              <a:t>НЕ включаются</a:t>
            </a: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: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Выплаты за время нетрудоспособности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Материальная помощь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Компенсации за питание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Компенсации на транспортные расходы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Разовые премии (юбилейные)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Вознаграждение по договорам ГПХ</a:t>
            </a:r>
          </a:p>
        </p:txBody>
      </p:sp>
      <p:grpSp>
        <p:nvGrpSpPr>
          <p:cNvPr id="9" name="Группа 6"/>
          <p:cNvGrpSpPr>
            <a:grpSpLocks/>
          </p:cNvGrpSpPr>
          <p:nvPr/>
        </p:nvGrpSpPr>
        <p:grpSpPr bwMode="auto">
          <a:xfrm>
            <a:off x="3119374" y="5000612"/>
            <a:ext cx="7286677" cy="2749550"/>
            <a:chOff x="-80486" y="593484"/>
            <a:chExt cx="2210890" cy="517961"/>
          </a:xfrm>
          <a:noFill/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80486" y="593484"/>
              <a:ext cx="2135929" cy="51796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3842" y="666453"/>
              <a:ext cx="2106562" cy="39235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rIns="91440" spcCol="1270" anchor="ctr"/>
            <a:lstStyle/>
            <a:p>
              <a:pPr algn="l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defRPr sz="7000" b="1" cap="all">
                  <a:solidFill>
                    <a:srgbClr val="253957"/>
                  </a:solidFill>
                  <a:latin typeface="+mn-lt"/>
                  <a:ea typeface="+mn-ea"/>
                  <a:cs typeface="+mn-cs"/>
                  <a:sym typeface="Arial Narrow"/>
                </a:defRPr>
              </a:pPr>
              <a:r>
                <a:rPr lang="ru-RU" altLang="ru-RU" sz="2800" b="1" cap="all" dirty="0">
                  <a:solidFill>
                    <a:srgbClr val="253957"/>
                  </a:solidFill>
                  <a:sym typeface="Arial Narrow"/>
                </a:rPr>
                <a:t>Среднемесячная оплата труда включает  все виды выплат, фактически начисленные работнику за предыдущие 12 месяцев</a:t>
              </a:r>
            </a:p>
          </p:txBody>
        </p:sp>
      </p:grpSp>
      <p:grpSp>
        <p:nvGrpSpPr>
          <p:cNvPr id="13" name="Группа 6"/>
          <p:cNvGrpSpPr>
            <a:grpSpLocks/>
          </p:cNvGrpSpPr>
          <p:nvPr/>
        </p:nvGrpSpPr>
        <p:grpSpPr bwMode="auto">
          <a:xfrm>
            <a:off x="13477884" y="5000612"/>
            <a:ext cx="7929618" cy="3000398"/>
            <a:chOff x="-411095" y="483821"/>
            <a:chExt cx="3175530" cy="605131"/>
          </a:xfrm>
          <a:noFill/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411095" y="483821"/>
              <a:ext cx="3175530" cy="57374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-296833" y="500470"/>
              <a:ext cx="2993028" cy="58848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rIns="91440" spcCol="1270" anchor="ctr"/>
            <a:lstStyle/>
            <a:p>
              <a:pPr algn="l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defRPr sz="7000" b="1" cap="all">
                  <a:solidFill>
                    <a:srgbClr val="253957"/>
                  </a:solidFill>
                  <a:latin typeface="+mn-lt"/>
                  <a:ea typeface="+mn-ea"/>
                  <a:cs typeface="+mn-cs"/>
                  <a:sym typeface="Arial Narrow"/>
                </a:defRPr>
              </a:pPr>
              <a:r>
                <a:rPr lang="ru-RU" altLang="ru-RU" sz="2800" b="1" cap="all" dirty="0">
                  <a:solidFill>
                    <a:srgbClr val="253957"/>
                  </a:solidFill>
                  <a:sym typeface="Arial Narrow"/>
                </a:rPr>
                <a:t>Определение среднедневного размера оплаты труда = среднемесячная оплата труда, деленная на 29,3 (среднемесячное количество календарных дней в году)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405126" y="8572512"/>
            <a:ext cx="664373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В расчет среднего размера оплаты труда включаются:</a:t>
            </a:r>
          </a:p>
          <a:p>
            <a:pPr algn="l" eaLnBrk="1">
              <a:spcAft>
                <a:spcPts val="600"/>
              </a:spcAft>
              <a:buFont typeface="Arial" pitchFamily="34" charset="0"/>
              <a:buChar char="•"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Должностной оклад</a:t>
            </a:r>
          </a:p>
          <a:p>
            <a:pPr algn="l" eaLnBrk="1">
              <a:spcAft>
                <a:spcPts val="600"/>
              </a:spcAft>
              <a:buFont typeface="Arial" pitchFamily="34" charset="0"/>
              <a:buChar char="•"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Персональные надбавки</a:t>
            </a:r>
          </a:p>
          <a:p>
            <a:pPr algn="l" eaLnBrk="1">
              <a:spcAft>
                <a:spcPts val="600"/>
              </a:spcAft>
              <a:buFont typeface="Arial" pitchFamily="34" charset="0"/>
              <a:buChar char="•"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Стимулирующие выплаты</a:t>
            </a:r>
          </a:p>
          <a:p>
            <a:pPr algn="l" eaLnBrk="1">
              <a:spcAft>
                <a:spcPts val="600"/>
              </a:spcAft>
              <a:buFont typeface="Arial" pitchFamily="34" charset="0"/>
              <a:buChar char="•"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Премии за трудовые достижения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1198226" y="5813427"/>
            <a:ext cx="1714500" cy="752474"/>
          </a:xfrm>
          <a:prstGeom prst="rightArrow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74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Расчет средней заработной платы для оплаты рабочих дней, проведенных в командировке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33622" y="2643158"/>
            <a:ext cx="20074077" cy="1949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Расчет среднедневной заработной платы  за период нахождения   работника в командировке регулируется  статьей 139 ТК РФ  и  Постановлением Правительства  от 24.12.2007 г № 922 «Об особенностях порядка исчисления средней заработной платы» (в ред. от 10.12.2016 г.)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62250" y="10572776"/>
            <a:ext cx="1778806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Отличие в определение среднедневного размера оплаты труда для расчета отпускных  и рабочих дней нахождения в командировке состоит:</a:t>
            </a:r>
          </a:p>
          <a:p>
            <a:pPr algn="l" eaLnBrk="1"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2800" b="1" cap="all" dirty="0">
              <a:solidFill>
                <a:srgbClr val="253957"/>
              </a:solidFill>
              <a:latin typeface="+mn-lt"/>
              <a:ea typeface="+mn-ea"/>
              <a:cs typeface="+mn-cs"/>
              <a:sym typeface="Arial Narrow"/>
            </a:endParaRPr>
          </a:p>
          <a:p>
            <a:pPr algn="l" eaLnBrk="1"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 для отпуска – в расчете из количества календарных дней</a:t>
            </a:r>
          </a:p>
          <a:p>
            <a:pPr algn="l" eaLnBrk="1"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800" b="1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 для рабочих дней нахождения в командировке – в расчете из количества рабочих дней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90812" y="5500678"/>
            <a:ext cx="5572164" cy="33147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896502" y="6108078"/>
            <a:ext cx="4318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dirty="0">
                <a:latin typeface="+mn-lt"/>
                <a:cs typeface="Times New Roman" pitchFamily="18" charset="0"/>
              </a:rPr>
              <a:t>Среднедневной размер оплаты труда</a:t>
            </a:r>
          </a:p>
          <a:p>
            <a:pPr algn="ctr" eaLnBrk="1" hangingPunct="1"/>
            <a:endParaRPr lang="ru-RU" altLang="ru-RU" sz="14400" dirty="0"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477488" y="5500678"/>
            <a:ext cx="5357850" cy="324326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621288" y="5429240"/>
            <a:ext cx="5286412" cy="317182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10477488" y="5755104"/>
            <a:ext cx="5238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1"/>
            <a:r>
              <a:rPr lang="ru-RU" altLang="ru-RU" sz="3600" dirty="0">
                <a:latin typeface="+mn-lt"/>
                <a:cs typeface="Times New Roman" pitchFamily="18" charset="0"/>
              </a:rPr>
              <a:t>Оплата труда, включающая  все виды выплат, фактически начисленных работнику за предыдущие 12 месяцев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18172169" y="5968149"/>
            <a:ext cx="4184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600" dirty="0">
                <a:latin typeface="+mn-lt"/>
                <a:cs typeface="Times New Roman" pitchFamily="18" charset="0"/>
              </a:rPr>
              <a:t>Количество фактически отработанных дней за 12 месяцев</a:t>
            </a:r>
          </a:p>
        </p:txBody>
      </p:sp>
      <p:sp>
        <p:nvSpPr>
          <p:cNvPr id="24" name="Равно 23"/>
          <p:cNvSpPr/>
          <p:nvPr/>
        </p:nvSpPr>
        <p:spPr>
          <a:xfrm>
            <a:off x="9120166" y="6500810"/>
            <a:ext cx="1149350" cy="720724"/>
          </a:xfrm>
          <a:prstGeom prst="mathEqua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000" dirty="0">
              <a:solidFill>
                <a:schemeClr val="tx1"/>
              </a:solidFill>
            </a:endParaRPr>
          </a:p>
        </p:txBody>
      </p:sp>
      <p:sp>
        <p:nvSpPr>
          <p:cNvPr id="25" name="Деление 24"/>
          <p:cNvSpPr/>
          <p:nvPr/>
        </p:nvSpPr>
        <p:spPr>
          <a:xfrm>
            <a:off x="16121090" y="6357934"/>
            <a:ext cx="1270000" cy="793750"/>
          </a:xfrm>
          <a:prstGeom prst="mathDivid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74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Финансовые справки</a:t>
            </a:r>
          </a:p>
        </p:txBody>
      </p:sp>
      <p:graphicFrame>
        <p:nvGraphicFramePr>
          <p:cNvPr id="9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02168"/>
              </p:ext>
            </p:extLst>
          </p:nvPr>
        </p:nvGraphicFramePr>
        <p:xfrm>
          <a:off x="2476432" y="1214398"/>
          <a:ext cx="20002640" cy="1166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86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Полезные </a:t>
            </a:r>
            <a:r>
              <a:rPr lang="ru-RU" sz="4800" dirty="0" smtClean="0">
                <a:latin typeface="+mn-lt"/>
              </a:rPr>
              <a:t>сервисы единого личного кабинета</a:t>
            </a:r>
            <a:endParaRPr lang="ru-RU" sz="48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6606" y="1816621"/>
            <a:ext cx="49887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ru-RU" sz="4000" dirty="0">
                <a:latin typeface="+mn-lt"/>
              </a:rPr>
              <a:t>Единый личный </a:t>
            </a:r>
            <a:r>
              <a:rPr lang="ru-RU" sz="4000" dirty="0" smtClean="0">
                <a:latin typeface="+mn-lt"/>
              </a:rPr>
              <a:t>кабинет</a:t>
            </a:r>
            <a:endParaRPr lang="en-US" sz="4000" dirty="0" smtClean="0">
              <a:latin typeface="+mn-lt"/>
            </a:endParaRPr>
          </a:p>
          <a:p>
            <a:pPr algn="l" eaLnBrk="1" hangingPunct="1">
              <a:defRPr/>
            </a:pPr>
            <a:r>
              <a:rPr lang="ru-RU" sz="4000" dirty="0" smtClean="0">
                <a:latin typeface="+mn-lt"/>
              </a:rPr>
              <a:t> </a:t>
            </a:r>
            <a:r>
              <a:rPr lang="ru-RU" sz="4000" dirty="0" smtClean="0">
                <a:latin typeface="+mn-lt"/>
                <a:hlinkClick r:id="rId3"/>
              </a:rPr>
              <a:t>https</a:t>
            </a:r>
            <a:r>
              <a:rPr lang="ru-RU" sz="4000" dirty="0">
                <a:latin typeface="+mn-lt"/>
                <a:hlinkClick r:id="rId3"/>
              </a:rPr>
              <a:t>://</a:t>
            </a:r>
            <a:r>
              <a:rPr lang="ru-RU" sz="4000" dirty="0" smtClean="0">
                <a:latin typeface="+mn-lt"/>
                <a:hlinkClick r:id="rId3"/>
              </a:rPr>
              <a:t>lk.hse.ru</a:t>
            </a:r>
            <a:endParaRPr lang="ru-RU" sz="4000" dirty="0" smtClean="0">
              <a:latin typeface="+mn-lt"/>
            </a:endParaRPr>
          </a:p>
          <a:p>
            <a:pPr algn="l" eaLnBrk="1" hangingPunct="1">
              <a:defRPr/>
            </a:pPr>
            <a:endParaRPr lang="ru-RU" sz="4000" dirty="0" smtClean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9131" t="27600" r="29131" b="23400"/>
          <a:stretch/>
        </p:blipFill>
        <p:spPr>
          <a:xfrm>
            <a:off x="6221277" y="1976437"/>
            <a:ext cx="5342994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782" t="10801" r="19289" b="16399"/>
          <a:stretch/>
        </p:blipFill>
        <p:spPr>
          <a:xfrm>
            <a:off x="14115916" y="1991417"/>
            <a:ext cx="9557677" cy="4896544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t="10800" r="16138" b="20600"/>
          <a:stretch/>
        </p:blipFill>
        <p:spPr>
          <a:xfrm>
            <a:off x="13965104" y="7938120"/>
            <a:ext cx="10015796" cy="4608512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t="21300" r="18894" b="28300"/>
          <a:stretch/>
        </p:blipFill>
        <p:spPr>
          <a:xfrm>
            <a:off x="582595" y="6569968"/>
            <a:ext cx="12601400" cy="4404675"/>
          </a:xfrm>
          <a:prstGeom prst="rect">
            <a:avLst/>
          </a:prstGeom>
          <a:ln>
            <a:solidFill>
              <a:srgbClr val="003399"/>
            </a:solidFill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4703168" y="2919220"/>
            <a:ext cx="2180127" cy="1520469"/>
          </a:xfrm>
          <a:prstGeom prst="straightConnector1">
            <a:avLst/>
          </a:prstGeom>
          <a:noFill/>
          <a:ln w="28575" cap="flat">
            <a:solidFill>
              <a:srgbClr val="00339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Овал 15"/>
          <p:cNvSpPr/>
          <p:nvPr/>
        </p:nvSpPr>
        <p:spPr>
          <a:xfrm>
            <a:off x="13965104" y="5801730"/>
            <a:ext cx="6075768" cy="1416309"/>
          </a:xfrm>
          <a:prstGeom prst="ellipse">
            <a:avLst/>
          </a:prstGeom>
          <a:noFill/>
          <a:ln w="12700" cap="flat">
            <a:solidFill>
              <a:srgbClr val="003399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8845684" y="8268198"/>
            <a:ext cx="5135216" cy="1452963"/>
          </a:xfrm>
          <a:prstGeom prst="ellipse">
            <a:avLst/>
          </a:prstGeom>
          <a:noFill/>
          <a:ln w="12700" cap="flat">
            <a:solidFill>
              <a:srgbClr val="003399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2336016" y="4913784"/>
            <a:ext cx="1440160" cy="1080120"/>
          </a:xfrm>
          <a:prstGeom prst="straightConnector1">
            <a:avLst/>
          </a:prstGeom>
          <a:noFill/>
          <a:ln w="28575" cap="flat">
            <a:solidFill>
              <a:srgbClr val="00339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Прямая со стрелкой 24"/>
          <p:cNvCxnSpPr/>
          <p:nvPr/>
        </p:nvCxnSpPr>
        <p:spPr>
          <a:xfrm>
            <a:off x="19696992" y="7038020"/>
            <a:ext cx="1440160" cy="1080120"/>
          </a:xfrm>
          <a:prstGeom prst="straightConnector1">
            <a:avLst/>
          </a:prstGeom>
          <a:noFill/>
          <a:ln w="28575" cap="flat">
            <a:solidFill>
              <a:srgbClr val="00339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9815736" y="7038020"/>
            <a:ext cx="8568952" cy="1734285"/>
          </a:xfrm>
          <a:prstGeom prst="straightConnector1">
            <a:avLst/>
          </a:prstGeom>
          <a:noFill/>
          <a:ln w="28575" cap="flat">
            <a:solidFill>
              <a:srgbClr val="00339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61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Полезные ссылки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0746" y="1785759"/>
            <a:ext cx="1281362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ru-RU" sz="4000" dirty="0">
                <a:latin typeface="+mn-lt"/>
              </a:rPr>
              <a:t>Документы, регламентирующие оплату труда </a:t>
            </a:r>
          </a:p>
          <a:p>
            <a:pPr algn="l" eaLnBrk="1" hangingPunct="1">
              <a:defRPr/>
            </a:pPr>
            <a:r>
              <a:rPr lang="en-US" sz="4000" dirty="0">
                <a:solidFill>
                  <a:srgbClr val="003399"/>
                </a:solidFill>
                <a:latin typeface="+mn-lt"/>
                <a:hlinkClick r:id="rId3"/>
              </a:rPr>
              <a:t>https://www.hse.ru/org/hse/aup/finplan/emplinf</a:t>
            </a:r>
            <a:endParaRPr lang="ru-RU" sz="4000" dirty="0">
              <a:solidFill>
                <a:srgbClr val="003399"/>
              </a:solidFill>
              <a:latin typeface="+mn-lt"/>
            </a:endParaRPr>
          </a:p>
          <a:p>
            <a:pPr algn="l" eaLnBrk="1" hangingPunct="1">
              <a:defRPr/>
            </a:pPr>
            <a:r>
              <a:rPr lang="ru-RU" sz="4000" dirty="0">
                <a:latin typeface="+mn-lt"/>
              </a:rPr>
              <a:t>Академические надбавки</a:t>
            </a:r>
          </a:p>
          <a:p>
            <a:pPr algn="l" eaLnBrk="1" hangingPunct="1">
              <a:defRPr/>
            </a:pPr>
            <a:r>
              <a:rPr lang="en-US" sz="4000" dirty="0">
                <a:latin typeface="+mn-lt"/>
                <a:hlinkClick r:id="rId4"/>
              </a:rPr>
              <a:t>https://www.hse.ru/science/scifund/bonus</a:t>
            </a:r>
            <a:endParaRPr lang="ru-RU" sz="4000" dirty="0">
              <a:latin typeface="+mn-lt"/>
            </a:endParaRPr>
          </a:p>
          <a:p>
            <a:pPr algn="l" eaLnBrk="1" hangingPunct="1">
              <a:defRPr/>
            </a:pPr>
            <a:r>
              <a:rPr lang="ru-RU" sz="4000" dirty="0">
                <a:latin typeface="+mn-lt"/>
              </a:rPr>
              <a:t>Кадровый резерв</a:t>
            </a:r>
          </a:p>
          <a:p>
            <a:pPr algn="l" eaLnBrk="1" hangingPunct="1">
              <a:defRPr/>
            </a:pPr>
            <a:r>
              <a:rPr lang="en-US" sz="4000" dirty="0">
                <a:latin typeface="+mn-lt"/>
                <a:hlinkClick r:id="rId5"/>
              </a:rPr>
              <a:t>https://academics.hse.ru/kr/main</a:t>
            </a:r>
            <a:endParaRPr lang="ru-RU" sz="4000" dirty="0">
              <a:latin typeface="+mn-lt"/>
            </a:endParaRPr>
          </a:p>
          <a:p>
            <a:pPr algn="l" eaLnBrk="1" hangingPunct="1">
              <a:defRPr/>
            </a:pPr>
            <a:r>
              <a:rPr lang="ru-RU" sz="4000" dirty="0">
                <a:latin typeface="+mn-lt"/>
              </a:rPr>
              <a:t>Лучшие преподаватели</a:t>
            </a:r>
          </a:p>
          <a:p>
            <a:pPr algn="l" eaLnBrk="1" hangingPunct="1">
              <a:defRPr/>
            </a:pPr>
            <a:r>
              <a:rPr lang="en-US" sz="4000" dirty="0">
                <a:latin typeface="+mn-lt"/>
                <a:hlinkClick r:id="rId6"/>
              </a:rPr>
              <a:t>https://www.hse.ru/best</a:t>
            </a:r>
            <a:endParaRPr lang="ru-RU" sz="4000" dirty="0">
              <a:latin typeface="+mn-lt"/>
            </a:endParaRPr>
          </a:p>
          <a:p>
            <a:pPr algn="l" eaLnBrk="1" hangingPunct="1">
              <a:defRPr/>
            </a:pPr>
            <a:r>
              <a:rPr lang="ru-RU" sz="4000" dirty="0">
                <a:latin typeface="+mn-lt"/>
              </a:rPr>
              <a:t>Бланки заявлений</a:t>
            </a:r>
          </a:p>
          <a:p>
            <a:pPr algn="l" eaLnBrk="1" hangingPunct="1">
              <a:defRPr/>
            </a:pPr>
            <a:r>
              <a:rPr lang="en-US" sz="4000" dirty="0">
                <a:latin typeface="+mn-lt"/>
                <a:hlinkClick r:id="rId7"/>
              </a:rPr>
              <a:t>https://hr.hse.ru/blanki</a:t>
            </a:r>
            <a:endParaRPr lang="ru-RU" sz="4000" dirty="0">
              <a:latin typeface="+mn-lt"/>
            </a:endParaRPr>
          </a:p>
          <a:p>
            <a:pPr algn="l" eaLnBrk="1" hangingPunct="1">
              <a:defRPr/>
            </a:pPr>
            <a:r>
              <a:rPr lang="ru-RU" sz="4000" dirty="0">
                <a:latin typeface="+mn-lt"/>
              </a:rPr>
              <a:t>Оформление командировок</a:t>
            </a:r>
          </a:p>
          <a:p>
            <a:pPr algn="l" eaLnBrk="1" hangingPunct="1">
              <a:defRPr/>
            </a:pPr>
            <a:r>
              <a:rPr lang="en-US" sz="4000" dirty="0">
                <a:latin typeface="+mn-lt"/>
                <a:hlinkClick r:id="rId8"/>
              </a:rPr>
              <a:t>https://hr.hse.ru/business_trip</a:t>
            </a:r>
            <a:endParaRPr lang="en-US" sz="40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19992" y="5201816"/>
            <a:ext cx="1123324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ru-RU" sz="4000" dirty="0">
                <a:latin typeface="+mn-lt"/>
              </a:rPr>
              <a:t>Единый личный кабинет</a:t>
            </a:r>
          </a:p>
          <a:p>
            <a:pPr algn="l" eaLnBrk="1" hangingPunct="1">
              <a:defRPr/>
            </a:pPr>
            <a:r>
              <a:rPr lang="ru-RU" sz="4000" dirty="0">
                <a:latin typeface="+mn-lt"/>
                <a:hlinkClick r:id="rId9"/>
              </a:rPr>
              <a:t>https://</a:t>
            </a:r>
            <a:r>
              <a:rPr lang="ru-RU" sz="4000" dirty="0" smtClean="0">
                <a:latin typeface="+mn-lt"/>
                <a:hlinkClick r:id="rId9"/>
              </a:rPr>
              <a:t>lk.hse.ru</a:t>
            </a:r>
            <a:endParaRPr lang="ru-RU" sz="4000" dirty="0" smtClean="0">
              <a:latin typeface="+mn-lt"/>
            </a:endParaRPr>
          </a:p>
          <a:p>
            <a:pPr algn="l" eaLnBrk="1" hangingPunct="1">
              <a:defRPr/>
            </a:pPr>
            <a:r>
              <a:rPr lang="ru-RU" sz="4000" dirty="0" smtClean="0">
                <a:latin typeface="+mn-lt"/>
              </a:rPr>
              <a:t>Единая </a:t>
            </a:r>
            <a:r>
              <a:rPr lang="ru-RU" sz="4000" dirty="0">
                <a:latin typeface="+mn-lt"/>
              </a:rPr>
              <a:t>приемная</a:t>
            </a:r>
          </a:p>
          <a:p>
            <a:pPr algn="l" eaLnBrk="1" hangingPunct="1">
              <a:defRPr/>
            </a:pPr>
            <a:r>
              <a:rPr lang="en-US" sz="4000" dirty="0">
                <a:latin typeface="+mn-lt"/>
                <a:hlinkClick r:id="rId10"/>
              </a:rPr>
              <a:t>https://ep.hse.ru/</a:t>
            </a:r>
            <a:endParaRPr lang="ru-RU" sz="4000" dirty="0">
              <a:latin typeface="+mn-lt"/>
            </a:endParaRPr>
          </a:p>
          <a:p>
            <a:pPr algn="l" eaLnBrk="1" hangingPunct="1">
              <a:defRPr/>
            </a:pPr>
            <a:r>
              <a:rPr lang="ru-RU" sz="4000" dirty="0">
                <a:latin typeface="+mn-lt"/>
              </a:rPr>
              <a:t>Повышение квалификации</a:t>
            </a:r>
          </a:p>
          <a:p>
            <a:pPr algn="l" eaLnBrk="1" hangingPunct="1">
              <a:defRPr/>
            </a:pPr>
            <a:r>
              <a:rPr lang="en-US" sz="4000" dirty="0">
                <a:latin typeface="+mn-lt"/>
                <a:hlinkClick r:id="rId11"/>
              </a:rPr>
              <a:t>https://www.hse.ru/cpk/</a:t>
            </a:r>
            <a:endParaRPr lang="en-US" sz="4000" dirty="0">
              <a:latin typeface="+mn-lt"/>
            </a:endParaRPr>
          </a:p>
          <a:p>
            <a:pPr algn="l" eaLnBrk="1" hangingPunct="1">
              <a:defRPr/>
            </a:pPr>
            <a:r>
              <a:rPr lang="ru-RU" sz="4000" dirty="0">
                <a:solidFill>
                  <a:prstClr val="black"/>
                </a:solidFill>
                <a:latin typeface="+mn-lt"/>
              </a:rPr>
              <a:t>Справочник сотрудника</a:t>
            </a:r>
          </a:p>
          <a:p>
            <a:pPr algn="l" eaLnBrk="1" hangingPunct="1">
              <a:defRPr/>
            </a:pPr>
            <a:r>
              <a:rPr lang="en-US" sz="4000" dirty="0">
                <a:solidFill>
                  <a:prstClr val="black"/>
                </a:solidFill>
                <a:latin typeface="+mn-lt"/>
                <a:hlinkClick r:id="rId12"/>
              </a:rPr>
              <a:t>https://handbook.hse.ru/adm_srv</a:t>
            </a:r>
            <a:endParaRPr lang="en-US" sz="4000" dirty="0">
              <a:solidFill>
                <a:prstClr val="black"/>
              </a:solidFill>
              <a:latin typeface="+mn-lt"/>
            </a:endParaRPr>
          </a:p>
          <a:p>
            <a:pPr algn="l" eaLnBrk="1" hangingPunct="1">
              <a:defRPr/>
            </a:pPr>
            <a:r>
              <a:rPr lang="ru-RU" sz="4000" dirty="0">
                <a:solidFill>
                  <a:prstClr val="black"/>
                </a:solidFill>
                <a:latin typeface="+mn-lt"/>
              </a:rPr>
              <a:t>Правила планирования и учета объема учебной работы</a:t>
            </a:r>
          </a:p>
          <a:p>
            <a:pPr algn="l" eaLnBrk="1" hangingPunct="1">
              <a:defRPr/>
            </a:pPr>
            <a:r>
              <a:rPr lang="en-US" sz="4000" dirty="0">
                <a:solidFill>
                  <a:prstClr val="black"/>
                </a:solidFill>
                <a:latin typeface="+mn-lt"/>
                <a:hlinkClick r:id="rId13"/>
              </a:rPr>
              <a:t>https://www.hse.ru/studyspravka/indnagruzka</a:t>
            </a:r>
            <a:endParaRPr lang="ru-RU" altLang="ru-RU" sz="4000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86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чень крутой заголовок…"/>
          <p:cNvSpPr txBox="1"/>
          <p:nvPr/>
        </p:nvSpPr>
        <p:spPr>
          <a:xfrm>
            <a:off x="6503368" y="5705872"/>
            <a:ext cx="12169352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Спасибо за внимание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0950526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Численность сотрудников НИУ ВШЭ по </a:t>
            </a:r>
            <a:r>
              <a:rPr lang="ru-RU" sz="4800" dirty="0" smtClean="0">
                <a:latin typeface="+mn-lt"/>
              </a:rPr>
              <a:t>категориям на 2019-2020 уч. год*</a:t>
            </a:r>
            <a:endParaRPr lang="ru-RU" sz="4800" dirty="0">
              <a:latin typeface="+mn-lt"/>
            </a:endParaRPr>
          </a:p>
        </p:txBody>
      </p:sp>
      <p:graphicFrame>
        <p:nvGraphicFramePr>
          <p:cNvPr id="7" name="Содержимое 9"/>
          <p:cNvGraphicFramePr>
            <a:graphicFrameLocks/>
          </p:cNvGraphicFramePr>
          <p:nvPr/>
        </p:nvGraphicFramePr>
        <p:xfrm>
          <a:off x="1904928" y="1428712"/>
          <a:ext cx="19859764" cy="1135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17859500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Документы, регламентирующие оплату труда в НИУ ВШЭ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0746" y="1357274"/>
            <a:ext cx="17716624" cy="1197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Aft>
                <a:spcPts val="1200"/>
              </a:spcAft>
              <a:defRPr/>
            </a:pPr>
            <a:r>
              <a:rPr lang="ru-RU" sz="3200" dirty="0">
                <a:latin typeface="+mn-lt"/>
              </a:rPr>
              <a:t>Временное положение об оплате труда работников федерального государственного автономного образовательного учреждения высшего образования «Национальный исследовательский университет «Высшая школа экономики»</a:t>
            </a:r>
          </a:p>
          <a:p>
            <a:pPr indent="355600" algn="l" eaLnBrk="1" hangingPunct="1">
              <a:spcAft>
                <a:spcPts val="1200"/>
              </a:spcAft>
              <a:defRPr/>
            </a:pPr>
            <a:r>
              <a:rPr lang="ru-RU" alt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Приложения:</a:t>
            </a:r>
          </a:p>
          <a:p>
            <a:pPr marL="355600" algn="l" eaLnBrk="1" hangingPunct="1">
              <a:spcAft>
                <a:spcPts val="1200"/>
              </a:spcAft>
              <a:defRPr/>
            </a:pPr>
            <a:r>
              <a:rPr lang="ru-RU" alt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Размеры должностных окладов по должностям (профессиям), профессиональным квалификационным группам и категориям персонала НИУ ВШЭ (приказ №6.18.1-01/2812-04 от 28.12.2018г.)</a:t>
            </a:r>
          </a:p>
          <a:p>
            <a:pPr marL="355600" algn="l" eaLnBrk="1" hangingPunct="1">
              <a:spcAft>
                <a:spcPts val="1200"/>
              </a:spcAft>
              <a:defRPr/>
            </a:pPr>
            <a:r>
              <a:rPr lang="ru-RU" sz="3200" dirty="0">
                <a:latin typeface="+mn-lt"/>
              </a:rPr>
              <a:t>Перечень возможных оснований для назначения стимулирующих выплат работникам НИУ ВШЭ</a:t>
            </a:r>
          </a:p>
          <a:p>
            <a:pPr algn="l" eaLnBrk="1" hangingPunct="1">
              <a:spcAft>
                <a:spcPts val="1200"/>
              </a:spcAft>
              <a:defRPr/>
            </a:pPr>
            <a:endParaRPr lang="ru-RU" sz="3200" dirty="0">
              <a:latin typeface="+mn-lt"/>
            </a:endParaRPr>
          </a:p>
          <a:p>
            <a:pPr algn="l" eaLnBrk="1" hangingPunct="1">
              <a:spcAft>
                <a:spcPts val="1200"/>
              </a:spcAft>
              <a:defRPr/>
            </a:pPr>
            <a:r>
              <a:rPr lang="ru-RU" sz="3200" dirty="0">
                <a:latin typeface="+mn-lt"/>
              </a:rPr>
              <a:t>Приказ № 6.18.1-01/2812-16 от 28.12.2017 «Об установлении минимального размера должностных окладов в Национальном исследовательском университете «Высшая школа экономики»</a:t>
            </a:r>
          </a:p>
          <a:p>
            <a:pPr algn="l" eaLnBrk="1" hangingPunct="1">
              <a:spcAft>
                <a:spcPts val="1200"/>
              </a:spcAft>
              <a:defRPr/>
            </a:pPr>
            <a:r>
              <a:rPr lang="ru-RU" sz="3200" dirty="0">
                <a:latin typeface="+mn-lt"/>
              </a:rPr>
              <a:t>Приказ № 6.18.1-04/3006-12 от 30.06.2014 «Об установлении размера должностных окладов работникам </a:t>
            </a:r>
            <a:r>
              <a:rPr lang="ru-RU" sz="3200" dirty="0" err="1">
                <a:latin typeface="+mn-lt"/>
              </a:rPr>
              <a:t>профессорско</a:t>
            </a:r>
            <a:r>
              <a:rPr lang="ru-RU" sz="3200" dirty="0">
                <a:latin typeface="+mn-lt"/>
              </a:rPr>
              <a:t>–преподавательского состава НИУ ВШЭ и педагогическим работникам Лицея НИУ ВШЭ с 1 сентября 2014 г.»</a:t>
            </a:r>
          </a:p>
          <a:p>
            <a:pPr algn="l" eaLnBrk="1" hangingPunct="1">
              <a:spcAft>
                <a:spcPts val="1200"/>
              </a:spcAft>
              <a:defRPr/>
            </a:pPr>
            <a:r>
              <a:rPr lang="ru-RU" sz="3200" dirty="0">
                <a:latin typeface="+mn-lt"/>
              </a:rPr>
              <a:t>Приказ № 6.18.1-01/1501-01 от 15.01.2014 «Об установлении размера должностных окладов научных работников и руководителей научных подразделений НИУ ВШЭ»</a:t>
            </a:r>
          </a:p>
          <a:p>
            <a:pPr algn="l" eaLnBrk="1" hangingPunct="1">
              <a:spcAft>
                <a:spcPts val="1200"/>
              </a:spcAft>
              <a:defRPr/>
            </a:pPr>
            <a:r>
              <a:rPr lang="ru-RU" sz="3200" dirty="0">
                <a:latin typeface="+mn-lt"/>
              </a:rPr>
              <a:t>Приказ № 31-04/589 от 11.06.2009 «Об утверждении размеров премий (поощрительных выплат) разового характера к юбилейным датам»</a:t>
            </a:r>
          </a:p>
          <a:p>
            <a:pPr algn="l" eaLnBrk="1" hangingPunct="1">
              <a:spcAft>
                <a:spcPts val="1200"/>
              </a:spcAft>
              <a:defRPr/>
            </a:pPr>
            <a:r>
              <a:rPr lang="ru-RU" sz="3200" dirty="0">
                <a:latin typeface="+mn-lt"/>
              </a:rPr>
              <a:t>Приказ № 6.18.1-06/2304-03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dirty="0">
                <a:latin typeface="+mn-lt"/>
              </a:rPr>
              <a:t>от 23.04.2012 г. «Об установлении размера доплаты работникам профессорско-преподавательского состава за исполнение административно-управленческих обязанностей»</a:t>
            </a:r>
          </a:p>
          <a:p>
            <a:pPr algn="l" eaLnBrk="1" hangingPunct="1">
              <a:spcAft>
                <a:spcPts val="1200"/>
              </a:spcAft>
              <a:defRPr/>
            </a:pPr>
            <a:r>
              <a:rPr lang="ru-RU" altLang="ru-RU" sz="3200" dirty="0">
                <a:solidFill>
                  <a:srgbClr val="000000"/>
                </a:solidFill>
                <a:latin typeface="+mn-lt"/>
              </a:rPr>
              <a:t>Приказ № 6.18.1-01/0907-05 от 09.07.2018 г. «Об установлении минимального размера ГОТ работникам ППС и работникам в должности «</a:t>
            </a:r>
            <a:r>
              <a:rPr lang="ru-RU" altLang="ru-RU" sz="3200" dirty="0" err="1">
                <a:solidFill>
                  <a:srgbClr val="000000"/>
                </a:solidFill>
                <a:latin typeface="+mn-lt"/>
              </a:rPr>
              <a:t>тьютор</a:t>
            </a:r>
            <a:r>
              <a:rPr lang="ru-RU" altLang="ru-RU" sz="3200" dirty="0">
                <a:solidFill>
                  <a:srgbClr val="000000"/>
                </a:solidFill>
                <a:latin typeface="+mn-lt"/>
              </a:rPr>
              <a:t>», работающих на полную ставку в НИУ ВШЭ (г. Москва)»</a:t>
            </a:r>
            <a:endParaRPr lang="ru-RU" alt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17859500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Фонд оплаты труда НИУ ВШЭ (ФОТ): источники</a:t>
            </a:r>
          </a:p>
        </p:txBody>
      </p:sp>
      <p:graphicFrame>
        <p:nvGraphicFramePr>
          <p:cNvPr id="5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09584"/>
              </p:ext>
            </p:extLst>
          </p:nvPr>
        </p:nvGraphicFramePr>
        <p:xfrm>
          <a:off x="2119242" y="1643026"/>
          <a:ext cx="21931466" cy="10930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17859500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Штатное расписание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5371" y="3259132"/>
            <a:ext cx="10644262" cy="65864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4400" dirty="0">
                <a:solidFill>
                  <a:srgbClr val="003399"/>
                </a:solidFill>
                <a:latin typeface="+mn-lt"/>
              </a:rPr>
              <a:t>Содержит:</a:t>
            </a:r>
          </a:p>
          <a:p>
            <a:pPr marL="7239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4400" dirty="0">
                <a:latin typeface="+mn-lt"/>
              </a:rPr>
              <a:t>перечень должностей работников</a:t>
            </a:r>
          </a:p>
          <a:p>
            <a:pPr marL="7239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4400" dirty="0">
                <a:latin typeface="+mn-lt"/>
              </a:rPr>
              <a:t>численность работников по каждой должности</a:t>
            </a:r>
          </a:p>
          <a:p>
            <a:pPr marL="7239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4400" dirty="0">
                <a:latin typeface="+mn-lt"/>
              </a:rPr>
              <a:t>должностные оклады по каждой должности</a:t>
            </a:r>
          </a:p>
          <a:p>
            <a:pPr marL="7239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4400" dirty="0">
                <a:latin typeface="+mn-lt"/>
              </a:rPr>
              <a:t>виды компенсационных выплат, предусмотренных законодательством РФ в сфере оплаты труда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620760" y="7429504"/>
            <a:ext cx="8786874" cy="48320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4400" dirty="0">
                <a:solidFill>
                  <a:srgbClr val="003399"/>
                </a:solidFill>
                <a:latin typeface="+mn-lt"/>
              </a:rPr>
              <a:t>Может меняться:</a:t>
            </a:r>
          </a:p>
          <a:p>
            <a:pPr marL="723900" eaLnBrk="1" hangingPunct="1">
              <a:tabLst>
                <a:tab pos="723900" algn="l"/>
              </a:tabLst>
              <a:defRPr/>
            </a:pPr>
            <a:r>
              <a:rPr lang="ru-RU" sz="4400" dirty="0">
                <a:latin typeface="+mn-lt"/>
              </a:rPr>
              <a:t>в течение года по дополнительным приказам об изменении штатного расписания на основании служебных записок руководителей подразделений с обоснованием вносимых изменений </a:t>
            </a:r>
            <a:endParaRPr lang="ru-RU" altLang="ru-RU" sz="4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20760" y="1571588"/>
            <a:ext cx="9429816" cy="54476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4400" dirty="0">
                <a:solidFill>
                  <a:srgbClr val="003399"/>
                </a:solidFill>
                <a:latin typeface="+mn-lt"/>
              </a:rPr>
              <a:t>Утверждается:</a:t>
            </a:r>
          </a:p>
          <a:p>
            <a:pPr marL="7239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4400" dirty="0">
                <a:latin typeface="+mn-lt"/>
              </a:rPr>
              <a:t>на очередной учебный год – по должностям профессорско-преподавательского состава</a:t>
            </a:r>
          </a:p>
          <a:p>
            <a:pPr marL="7239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4400" dirty="0">
                <a:latin typeface="+mn-lt"/>
              </a:rPr>
              <a:t>на очередной календарный год – по остальным должностям</a:t>
            </a:r>
          </a:p>
          <a:p>
            <a:pPr eaLnBrk="1" hangingPunct="1">
              <a:defRPr/>
            </a:pPr>
            <a:endParaRPr lang="ru-RU" sz="440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17859500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Система оплаты труда работников НИУ ВШЭ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0482" y="2357406"/>
            <a:ext cx="20859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Гарантированная оплата труда (ГОТ) </a:t>
            </a:r>
            <a:r>
              <a:rPr lang="ru-RU" sz="3200" b="1" cap="all" dirty="0">
                <a:solidFill>
                  <a:srgbClr val="253957"/>
                </a:solidFill>
                <a:sym typeface="Arial Narrow"/>
              </a:rPr>
              <a:t>—</a:t>
            </a:r>
            <a:r>
              <a:rPr lang="ru-RU" altLang="ru-RU" sz="32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 оплата труда, установленная в трудовом договоре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0482" y="3357539"/>
            <a:ext cx="75009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Уровень ГОТ для профессорско-преподавательского состава (ППС) и научных работников (НР) утверждается </a:t>
            </a:r>
            <a:r>
              <a:rPr lang="ru-RU" altLang="ru-RU" sz="3200" cap="all" dirty="0" smtClean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приказом ректора</a:t>
            </a:r>
            <a:endParaRPr lang="ru-RU" altLang="ru-RU" sz="3200" cap="all" dirty="0">
              <a:solidFill>
                <a:srgbClr val="253957"/>
              </a:solidFill>
              <a:latin typeface="+mn-lt"/>
              <a:ea typeface="+mn-ea"/>
              <a:cs typeface="+mn-cs"/>
              <a:sym typeface="Arial Narrow"/>
            </a:endParaRP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851549"/>
              </p:ext>
            </p:extLst>
          </p:nvPr>
        </p:nvGraphicFramePr>
        <p:xfrm>
          <a:off x="1966864" y="3929066"/>
          <a:ext cx="22074342" cy="9286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1119110" y="9572644"/>
            <a:ext cx="6786610" cy="3643338"/>
            <a:chOff x="-1002596" y="-424009"/>
            <a:chExt cx="6501391" cy="4739785"/>
          </a:xfrm>
          <a:effectLst/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1002596" y="-424009"/>
              <a:ext cx="6501391" cy="4553911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-728853" y="-238135"/>
              <a:ext cx="6151701" cy="455391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>
                  <a:solidFill>
                    <a:srgbClr val="003399"/>
                  </a:solidFill>
                  <a:latin typeface="+mn-lt"/>
                </a:rPr>
                <a:t>Меры социальной поддержки </a:t>
              </a:r>
              <a:r>
                <a:rPr lang="ru-RU" sz="2800" dirty="0"/>
                <a:t>— единовременные выплаты (пособия) или материальная помощь работникам (не включаемые в заработную плату) 4 000 рублей/год не облагается подоходным налогом </a:t>
              </a:r>
              <a:r>
                <a:rPr lang="ru-RU" sz="2800" b="1" kern="1200" dirty="0">
                  <a:latin typeface="+mn-lt"/>
                </a:rPr>
                <a:t> 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17859500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Заработная плата работников НИУ ВШЭ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6606" y="1898696"/>
            <a:ext cx="22860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6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Заработная плата работника </a:t>
            </a:r>
            <a:r>
              <a:rPr lang="ru-RU" sz="3600" b="1" cap="all" dirty="0">
                <a:solidFill>
                  <a:srgbClr val="253957"/>
                </a:solidFill>
                <a:sym typeface="Arial Narrow"/>
              </a:rPr>
              <a:t>—</a:t>
            </a:r>
            <a:r>
              <a:rPr lang="ru-RU" altLang="ru-RU" sz="36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 вознаграждение за труд в зависимости от квалификации работника, сложности, количества, качества и условий выполняемой работы, включая должностной оклад и стимулирующие выплаты (включая </a:t>
            </a:r>
            <a:r>
              <a:rPr lang="ru-RU" altLang="ru-RU" sz="3600" cap="all" dirty="0" smtClean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персональные надбавки, премии и иные выплаты), </a:t>
            </a:r>
            <a:r>
              <a:rPr lang="ru-RU" altLang="ru-RU" sz="36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а также выплаты компенсационного характера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3612" y="10746432"/>
            <a:ext cx="216457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6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Заработная плата выплачивается работникам НИУ ВШЭ 2 раза в месяц:</a:t>
            </a:r>
          </a:p>
          <a:p>
            <a:pPr indent="723900" algn="l">
              <a:spcBef>
                <a:spcPts val="600"/>
              </a:spcBef>
              <a:spcAft>
                <a:spcPts val="600"/>
              </a:spcAft>
              <a:tabLst>
                <a:tab pos="723900" algn="l"/>
              </a:tabLs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6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25 числа текущего месяца (оплата за первые 15 дней месяца)</a:t>
            </a:r>
          </a:p>
          <a:p>
            <a:pPr indent="723900" algn="l">
              <a:spcBef>
                <a:spcPts val="600"/>
              </a:spcBef>
              <a:spcAft>
                <a:spcPts val="600"/>
              </a:spcAft>
              <a:tabLst>
                <a:tab pos="723900" algn="l"/>
              </a:tabLs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6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10 числа следующего месяца (оплата оставшихся дней и иные перечисления)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74526651"/>
              </p:ext>
            </p:extLst>
          </p:nvPr>
        </p:nvGraphicFramePr>
        <p:xfrm>
          <a:off x="1194865" y="3623551"/>
          <a:ext cx="20717020" cy="763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/>
          <p:cNvSpPr txBox="1"/>
          <p:nvPr/>
        </p:nvSpPr>
        <p:spPr>
          <a:xfrm>
            <a:off x="2690746" y="357143"/>
            <a:ext cx="21002772" cy="107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Гарантированная оплата труда 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latin typeface="+mn-lt"/>
              </a:rPr>
              <a:t>профессорско-преподавательского состава и научных работников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20760" y="9786958"/>
            <a:ext cx="8643998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** В связи с временным циклом выполнения научных работ и отсроченным получением дохода установление ГОТ НР на уровне ППС пока не предоставляется возможным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33622" y="12215850"/>
            <a:ext cx="11358642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* Только для работников, являющихся штатными работниками и занимающими полную ставку. 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2400" cap="all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Суммы указаны до вычета подоходного налога (13%)</a:t>
            </a:r>
          </a:p>
        </p:txBody>
      </p:sp>
      <p:graphicFrame>
        <p:nvGraphicFramePr>
          <p:cNvPr id="8" name="Содержимое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155574"/>
              </p:ext>
            </p:extLst>
          </p:nvPr>
        </p:nvGraphicFramePr>
        <p:xfrm>
          <a:off x="1404862" y="2071654"/>
          <a:ext cx="19859764" cy="985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3574</Words>
  <Application>Microsoft Office PowerPoint</Application>
  <PresentationFormat>Произвольный</PresentationFormat>
  <Paragraphs>463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MS PGothic</vt:lpstr>
      <vt:lpstr>Arial</vt:lpstr>
      <vt:lpstr>Arial Narrow</vt:lpstr>
      <vt:lpstr>Cambria Math</vt:lpstr>
      <vt:lpstr>Helvetica</vt:lpstr>
      <vt:lpstr>Helvetica Light</vt:lpstr>
      <vt:lpstr>Helvetica Neue</vt:lpstr>
      <vt:lpstr>Times New Roman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Юдина Елена Михайловна</cp:lastModifiedBy>
  <cp:revision>139</cp:revision>
  <cp:lastPrinted>2020-10-07T06:22:23Z</cp:lastPrinted>
  <dcterms:modified xsi:type="dcterms:W3CDTF">2020-10-07T08:06:29Z</dcterms:modified>
</cp:coreProperties>
</file>