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76" r:id="rId4"/>
    <p:sldId id="296" r:id="rId5"/>
    <p:sldId id="281" r:id="rId6"/>
    <p:sldId id="277" r:id="rId7"/>
    <p:sldId id="278" r:id="rId8"/>
    <p:sldId id="279" r:id="rId9"/>
    <p:sldId id="298" r:id="rId10"/>
    <p:sldId id="297" r:id="rId11"/>
    <p:sldId id="263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охматов Евгений Александрович" initials="ЛЕА" lastIdx="1" clrIdx="0">
    <p:extLst>
      <p:ext uri="{19B8F6BF-5375-455C-9EA6-DF929625EA0E}">
        <p15:presenceInfo xmlns:p15="http://schemas.microsoft.com/office/powerpoint/2012/main" userId="S-1-5-21-3674890872-1406439013-3720264777-35459" providerId="AD"/>
      </p:ext>
    </p:extLst>
  </p:cmAuthor>
  <p:cmAuthor id="2" name="Суров Михаил Владимирович" initials="СМВ" lastIdx="2" clrIdx="1">
    <p:extLst>
      <p:ext uri="{19B8F6BF-5375-455C-9EA6-DF929625EA0E}">
        <p15:presenceInfo xmlns:p15="http://schemas.microsoft.com/office/powerpoint/2012/main" userId="S-1-5-21-3674890872-1406439013-3720264777-379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B81"/>
    <a:srgbClr val="AF82CC"/>
    <a:srgbClr val="25B9DE"/>
    <a:srgbClr val="FF9933"/>
    <a:srgbClr val="FFC000"/>
    <a:srgbClr val="5B9BD5"/>
    <a:srgbClr val="70AD47"/>
    <a:srgbClr val="4AF2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95" autoAdjust="0"/>
  </p:normalViewPr>
  <p:slideViewPr>
    <p:cSldViewPr>
      <p:cViewPr varScale="1">
        <p:scale>
          <a:sx n="28" d="100"/>
          <a:sy n="28" d="100"/>
        </p:scale>
        <p:origin x="490" y="17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46A16-524A-43A2-A375-726D1FB948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BBFB632-7461-473C-9497-D5803C42726C}">
      <dgm:prSet phldrT="[Текст]" custT="1"/>
      <dgm:spPr/>
      <dgm:t>
        <a:bodyPr/>
        <a:lstStyle/>
        <a:p>
          <a:r>
            <a:rPr lang="ru-RU" sz="2800" dirty="0" smtClean="0">
              <a:latin typeface="+mn-lt"/>
            </a:rPr>
            <a:t>Приём на работу</a:t>
          </a:r>
          <a:endParaRPr lang="ru-RU" sz="2800" dirty="0">
            <a:latin typeface="+mn-lt"/>
          </a:endParaRPr>
        </a:p>
      </dgm:t>
    </dgm:pt>
    <dgm:pt modelId="{CA4236E0-D3FF-4018-A727-CE8B5D98589B}" type="parTrans" cxnId="{770DA8AB-8F26-448D-8053-BCCF4C1CFAA1}">
      <dgm:prSet/>
      <dgm:spPr/>
      <dgm:t>
        <a:bodyPr/>
        <a:lstStyle/>
        <a:p>
          <a:endParaRPr lang="ru-RU"/>
        </a:p>
      </dgm:t>
    </dgm:pt>
    <dgm:pt modelId="{0BCB9788-735B-4361-8BFC-9FFBF4D1A824}" type="sibTrans" cxnId="{770DA8AB-8F26-448D-8053-BCCF4C1CFAA1}">
      <dgm:prSet/>
      <dgm:spPr/>
      <dgm:t>
        <a:bodyPr/>
        <a:lstStyle/>
        <a:p>
          <a:endParaRPr lang="ru-RU"/>
        </a:p>
      </dgm:t>
    </dgm:pt>
    <dgm:pt modelId="{4ACC6653-A4B5-4FBD-96C8-04EE75C6C415}">
      <dgm:prSet phldrT="[Текст]" custT="1"/>
      <dgm:spPr/>
      <dgm:t>
        <a:bodyPr/>
        <a:lstStyle/>
        <a:p>
          <a:r>
            <a:rPr lang="ru-RU" sz="2800" dirty="0" smtClean="0">
              <a:latin typeface="+mn-lt"/>
            </a:rPr>
            <a:t>Выдача копий документов (справки с места работы, заверенные копии ТК, копии приказов, по заявкам и т. д.)</a:t>
          </a:r>
          <a:endParaRPr lang="ru-RU" sz="2800" dirty="0">
            <a:latin typeface="+mn-lt"/>
          </a:endParaRPr>
        </a:p>
      </dgm:t>
    </dgm:pt>
    <dgm:pt modelId="{F6A39895-68DC-4BD5-9F9D-E8245CA6FA51}" type="parTrans" cxnId="{3DACC728-45CD-4575-ADAF-84CA7C5D506C}">
      <dgm:prSet/>
      <dgm:spPr/>
      <dgm:t>
        <a:bodyPr/>
        <a:lstStyle/>
        <a:p>
          <a:endParaRPr lang="ru-RU"/>
        </a:p>
      </dgm:t>
    </dgm:pt>
    <dgm:pt modelId="{CF4B9409-08D1-4CD7-BE77-339AE09D7EEC}" type="sibTrans" cxnId="{3DACC728-45CD-4575-ADAF-84CA7C5D506C}">
      <dgm:prSet/>
      <dgm:spPr/>
      <dgm:t>
        <a:bodyPr/>
        <a:lstStyle/>
        <a:p>
          <a:endParaRPr lang="ru-RU"/>
        </a:p>
      </dgm:t>
    </dgm:pt>
    <dgm:pt modelId="{4A26CB8C-B4B6-4D21-B5BE-E4FC583C0494}">
      <dgm:prSet phldrT="[Текст]" custT="1"/>
      <dgm:spPr/>
      <dgm:t>
        <a:bodyPr/>
        <a:lstStyle/>
        <a:p>
          <a:r>
            <a:rPr lang="ru-RU" sz="2800" dirty="0" smtClean="0">
              <a:latin typeface="+mn-lt"/>
            </a:rPr>
            <a:t>Приём на проверку и регистрацию договоров ГПХ</a:t>
          </a:r>
          <a:endParaRPr lang="ru-RU" sz="2800" dirty="0">
            <a:latin typeface="+mn-lt"/>
          </a:endParaRPr>
        </a:p>
      </dgm:t>
    </dgm:pt>
    <dgm:pt modelId="{E8AA5A81-23A0-4D8E-8393-1523B0164BBE}" type="parTrans" cxnId="{4C65127A-54AD-4CD9-B580-7B579681C313}">
      <dgm:prSet/>
      <dgm:spPr/>
      <dgm:t>
        <a:bodyPr/>
        <a:lstStyle/>
        <a:p>
          <a:endParaRPr lang="ru-RU"/>
        </a:p>
      </dgm:t>
    </dgm:pt>
    <dgm:pt modelId="{0A6BB10F-31F9-4B29-A807-179012DD16B1}" type="sibTrans" cxnId="{4C65127A-54AD-4CD9-B580-7B579681C313}">
      <dgm:prSet/>
      <dgm:spPr/>
      <dgm:t>
        <a:bodyPr/>
        <a:lstStyle/>
        <a:p>
          <a:endParaRPr lang="ru-RU"/>
        </a:p>
      </dgm:t>
    </dgm:pt>
    <dgm:pt modelId="{F5582B64-755D-460B-BD9F-08328CE80A7B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1C2A55"/>
              </a:solidFill>
              <a:latin typeface="+mn-lt"/>
            </a:rPr>
            <a:t>Ознакомление с должностными инструкциями</a:t>
          </a:r>
          <a:endParaRPr lang="ru-RU" sz="2800" dirty="0">
            <a:latin typeface="+mn-lt"/>
          </a:endParaRPr>
        </a:p>
      </dgm:t>
    </dgm:pt>
    <dgm:pt modelId="{35D758FB-7E03-4111-8656-615BD8925632}" type="parTrans" cxnId="{8C016FF0-E9B4-4E7F-BA98-9B6B6D7A7DC6}">
      <dgm:prSet/>
      <dgm:spPr/>
      <dgm:t>
        <a:bodyPr/>
        <a:lstStyle/>
        <a:p>
          <a:endParaRPr lang="ru-RU"/>
        </a:p>
      </dgm:t>
    </dgm:pt>
    <dgm:pt modelId="{C0DB5F66-7EF2-42AB-B4FE-A0D9653A5C2E}" type="sibTrans" cxnId="{8C016FF0-E9B4-4E7F-BA98-9B6B6D7A7DC6}">
      <dgm:prSet/>
      <dgm:spPr/>
      <dgm:t>
        <a:bodyPr/>
        <a:lstStyle/>
        <a:p>
          <a:endParaRPr lang="ru-RU"/>
        </a:p>
      </dgm:t>
    </dgm:pt>
    <dgm:pt modelId="{CAB7260C-B50B-4546-8A32-B145513B04E6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1C2A55"/>
              </a:solidFill>
              <a:latin typeface="+mn-lt"/>
            </a:rPr>
            <a:t>Вводный инструктаж по охране труда</a:t>
          </a:r>
        </a:p>
        <a:p>
          <a:r>
            <a:rPr lang="ru-RU" sz="2800" dirty="0" smtClean="0">
              <a:solidFill>
                <a:srgbClr val="1C2A55"/>
              </a:solidFill>
              <a:latin typeface="+mn-lt"/>
            </a:rPr>
            <a:t>Выдача направлений на медицинский осмотр</a:t>
          </a:r>
          <a:endParaRPr lang="ru-RU" sz="2800" dirty="0">
            <a:latin typeface="+mn-lt"/>
          </a:endParaRPr>
        </a:p>
      </dgm:t>
    </dgm:pt>
    <dgm:pt modelId="{B6E929BB-6FED-494C-80B2-B500D19EE8E0}" type="parTrans" cxnId="{B276ABD0-5A71-4DE5-9500-AEC1E8FDC3EA}">
      <dgm:prSet/>
      <dgm:spPr/>
      <dgm:t>
        <a:bodyPr/>
        <a:lstStyle/>
        <a:p>
          <a:endParaRPr lang="ru-RU"/>
        </a:p>
      </dgm:t>
    </dgm:pt>
    <dgm:pt modelId="{0AFD55D7-E0A2-47F5-A52E-195D13BCE4B3}" type="sibTrans" cxnId="{B276ABD0-5A71-4DE5-9500-AEC1E8FDC3EA}">
      <dgm:prSet/>
      <dgm:spPr/>
      <dgm:t>
        <a:bodyPr/>
        <a:lstStyle/>
        <a:p>
          <a:endParaRPr lang="ru-RU"/>
        </a:p>
      </dgm:t>
    </dgm:pt>
    <dgm:pt modelId="{4BD4DE63-3FB5-424D-B058-98D7F668DC0A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1C2A55"/>
              </a:solidFill>
            </a:rPr>
            <a:t>Проставление гербовой печати и штампов на документах</a:t>
          </a:r>
        </a:p>
        <a:p>
          <a:r>
            <a:rPr lang="ru-RU" sz="2800" dirty="0" smtClean="0">
              <a:solidFill>
                <a:srgbClr val="1C2A55"/>
              </a:solidFill>
            </a:rPr>
            <a:t>Выдача бланков НИУ ВШЭ (в </a:t>
          </a:r>
          <a:r>
            <a:rPr lang="ru-RU" sz="2800" dirty="0" err="1" smtClean="0">
              <a:solidFill>
                <a:srgbClr val="1C2A55"/>
              </a:solidFill>
            </a:rPr>
            <a:t>т.ч</a:t>
          </a:r>
          <a:r>
            <a:rPr lang="ru-RU" sz="2800" dirty="0" smtClean="0">
              <a:solidFill>
                <a:srgbClr val="1C2A55"/>
              </a:solidFill>
            </a:rPr>
            <a:t>. гербовых)</a:t>
          </a:r>
          <a:endParaRPr lang="ru-RU" sz="2800" dirty="0">
            <a:latin typeface="+mn-lt"/>
          </a:endParaRPr>
        </a:p>
      </dgm:t>
    </dgm:pt>
    <dgm:pt modelId="{D005050D-E7DA-4F1B-8754-7A83EC8EAF09}" type="parTrans" cxnId="{8FB6542D-74BC-4127-9BA1-150C9CDCFFA7}">
      <dgm:prSet/>
      <dgm:spPr/>
      <dgm:t>
        <a:bodyPr/>
        <a:lstStyle/>
        <a:p>
          <a:endParaRPr lang="ru-RU"/>
        </a:p>
      </dgm:t>
    </dgm:pt>
    <dgm:pt modelId="{6DA217CD-8502-4063-B1D3-668E62A24B03}" type="sibTrans" cxnId="{8FB6542D-74BC-4127-9BA1-150C9CDCFFA7}">
      <dgm:prSet/>
      <dgm:spPr/>
      <dgm:t>
        <a:bodyPr/>
        <a:lstStyle/>
        <a:p>
          <a:endParaRPr lang="ru-RU"/>
        </a:p>
      </dgm:t>
    </dgm:pt>
    <dgm:pt modelId="{F6ECA39C-6FD0-4CDE-BD1C-505172082BAE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1C2A55"/>
              </a:solidFill>
            </a:rPr>
            <a:t>Организация обмена документами между корпусами НИУ ВШЭ Мясницкая – Покровский бульвар (по заявкам)</a:t>
          </a:r>
          <a:endParaRPr lang="ru-RU" sz="2800" dirty="0">
            <a:latin typeface="+mn-lt"/>
          </a:endParaRPr>
        </a:p>
      </dgm:t>
    </dgm:pt>
    <dgm:pt modelId="{837227F8-5736-4301-A20F-513D17E28531}" type="parTrans" cxnId="{523975E0-AD68-495A-8C63-E24BB02512BF}">
      <dgm:prSet/>
      <dgm:spPr/>
      <dgm:t>
        <a:bodyPr/>
        <a:lstStyle/>
        <a:p>
          <a:endParaRPr lang="ru-RU"/>
        </a:p>
      </dgm:t>
    </dgm:pt>
    <dgm:pt modelId="{02F49AF6-6CAC-4856-9B31-A672E2D8DE7A}" type="sibTrans" cxnId="{523975E0-AD68-495A-8C63-E24BB02512BF}">
      <dgm:prSet/>
      <dgm:spPr/>
      <dgm:t>
        <a:bodyPr/>
        <a:lstStyle/>
        <a:p>
          <a:endParaRPr lang="ru-RU"/>
        </a:p>
      </dgm:t>
    </dgm:pt>
    <dgm:pt modelId="{C3660314-B3D4-430C-A628-8603BB2C7118}" type="pres">
      <dgm:prSet presAssocID="{F8C46A16-524A-43A2-A375-726D1FB948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93B99D1-A1FF-46A3-98EA-95481D4365DE}" type="pres">
      <dgm:prSet presAssocID="{F8C46A16-524A-43A2-A375-726D1FB948EE}" presName="Name1" presStyleCnt="0"/>
      <dgm:spPr/>
    </dgm:pt>
    <dgm:pt modelId="{E0B64F33-F174-4611-ABC7-9279D90D62E6}" type="pres">
      <dgm:prSet presAssocID="{F8C46A16-524A-43A2-A375-726D1FB948EE}" presName="cycle" presStyleCnt="0"/>
      <dgm:spPr/>
    </dgm:pt>
    <dgm:pt modelId="{A432279D-4CD4-45FC-B86E-30AF1ED83595}" type="pres">
      <dgm:prSet presAssocID="{F8C46A16-524A-43A2-A375-726D1FB948EE}" presName="srcNode" presStyleLbl="node1" presStyleIdx="0" presStyleCnt="7"/>
      <dgm:spPr/>
    </dgm:pt>
    <dgm:pt modelId="{DC9859D8-717F-4646-B12A-27CD39E3B649}" type="pres">
      <dgm:prSet presAssocID="{F8C46A16-524A-43A2-A375-726D1FB948EE}" presName="conn" presStyleLbl="parChTrans1D2" presStyleIdx="0" presStyleCnt="1"/>
      <dgm:spPr/>
      <dgm:t>
        <a:bodyPr/>
        <a:lstStyle/>
        <a:p>
          <a:endParaRPr lang="ru-RU"/>
        </a:p>
      </dgm:t>
    </dgm:pt>
    <dgm:pt modelId="{E4F6C1C6-A43C-4ED6-A4A7-7BD0E6FF0FD4}" type="pres">
      <dgm:prSet presAssocID="{F8C46A16-524A-43A2-A375-726D1FB948EE}" presName="extraNode" presStyleLbl="node1" presStyleIdx="0" presStyleCnt="7"/>
      <dgm:spPr/>
    </dgm:pt>
    <dgm:pt modelId="{10EAF285-ADEB-4100-A34F-9CEEBE3B0451}" type="pres">
      <dgm:prSet presAssocID="{F8C46A16-524A-43A2-A375-726D1FB948EE}" presName="dstNode" presStyleLbl="node1" presStyleIdx="0" presStyleCnt="7"/>
      <dgm:spPr/>
    </dgm:pt>
    <dgm:pt modelId="{90A1FCF2-479B-4EBD-859D-F583BFD60417}" type="pres">
      <dgm:prSet presAssocID="{FBBFB632-7461-473C-9497-D5803C42726C}" presName="text_1" presStyleLbl="node1" presStyleIdx="0" presStyleCnt="7" custLinFactNeighborY="-2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F151E-6BA6-4E51-8539-620B64122435}" type="pres">
      <dgm:prSet presAssocID="{FBBFB632-7461-473C-9497-D5803C42726C}" presName="accent_1" presStyleCnt="0"/>
      <dgm:spPr/>
    </dgm:pt>
    <dgm:pt modelId="{B4469F13-F179-42F2-843D-6FE04F6CD28D}" type="pres">
      <dgm:prSet presAssocID="{FBBFB632-7461-473C-9497-D5803C42726C}" presName="accentRepeatNode" presStyleLbl="solidFgAcc1" presStyleIdx="0" presStyleCnt="7"/>
      <dgm:spPr/>
    </dgm:pt>
    <dgm:pt modelId="{945772E0-9828-4E97-9FF2-B47CF56EC3D3}" type="pres">
      <dgm:prSet presAssocID="{4ACC6653-A4B5-4FBD-96C8-04EE75C6C41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3E861-51BD-41D5-9D91-0FA0566EC300}" type="pres">
      <dgm:prSet presAssocID="{4ACC6653-A4B5-4FBD-96C8-04EE75C6C415}" presName="accent_2" presStyleCnt="0"/>
      <dgm:spPr/>
    </dgm:pt>
    <dgm:pt modelId="{187F5E74-63F3-49E9-9B0D-8A0379AA32D7}" type="pres">
      <dgm:prSet presAssocID="{4ACC6653-A4B5-4FBD-96C8-04EE75C6C415}" presName="accentRepeatNode" presStyleLbl="solidFgAcc1" presStyleIdx="1" presStyleCnt="7"/>
      <dgm:spPr/>
    </dgm:pt>
    <dgm:pt modelId="{E26003C3-8657-430E-80BD-58A7CC7A13BE}" type="pres">
      <dgm:prSet presAssocID="{4A26CB8C-B4B6-4D21-B5BE-E4FC583C049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70C9D-EE23-4092-9285-F5D8FC150359}" type="pres">
      <dgm:prSet presAssocID="{4A26CB8C-B4B6-4D21-B5BE-E4FC583C0494}" presName="accent_3" presStyleCnt="0"/>
      <dgm:spPr/>
    </dgm:pt>
    <dgm:pt modelId="{F34E1A76-FE29-468A-9A9E-72DA5EC69BC0}" type="pres">
      <dgm:prSet presAssocID="{4A26CB8C-B4B6-4D21-B5BE-E4FC583C0494}" presName="accentRepeatNode" presStyleLbl="solidFgAcc1" presStyleIdx="2" presStyleCnt="7"/>
      <dgm:spPr/>
    </dgm:pt>
    <dgm:pt modelId="{EF06E382-01C2-402E-9CA1-F1FC0276751C}" type="pres">
      <dgm:prSet presAssocID="{CAB7260C-B50B-4546-8A32-B145513B04E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16384-7737-4A2C-A871-B38FC213D016}" type="pres">
      <dgm:prSet presAssocID="{CAB7260C-B50B-4546-8A32-B145513B04E6}" presName="accent_4" presStyleCnt="0"/>
      <dgm:spPr/>
    </dgm:pt>
    <dgm:pt modelId="{C1DCE47B-F222-4BAA-98D0-C565E90F5FE2}" type="pres">
      <dgm:prSet presAssocID="{CAB7260C-B50B-4546-8A32-B145513B04E6}" presName="accentRepeatNode" presStyleLbl="solidFgAcc1" presStyleIdx="3" presStyleCnt="7"/>
      <dgm:spPr/>
    </dgm:pt>
    <dgm:pt modelId="{57635874-9848-4FDA-9F1B-652DD56F6865}" type="pres">
      <dgm:prSet presAssocID="{4BD4DE63-3FB5-424D-B058-98D7F668DC0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2FDD7-F038-49CB-8F16-0BAB1575D332}" type="pres">
      <dgm:prSet presAssocID="{4BD4DE63-3FB5-424D-B058-98D7F668DC0A}" presName="accent_5" presStyleCnt="0"/>
      <dgm:spPr/>
    </dgm:pt>
    <dgm:pt modelId="{55A848EA-E4D7-4648-89B3-71AE94B9D932}" type="pres">
      <dgm:prSet presAssocID="{4BD4DE63-3FB5-424D-B058-98D7F668DC0A}" presName="accentRepeatNode" presStyleLbl="solidFgAcc1" presStyleIdx="4" presStyleCnt="7"/>
      <dgm:spPr/>
    </dgm:pt>
    <dgm:pt modelId="{BBD3CBD9-3AE7-4C61-BE9E-F30D8805B0EF}" type="pres">
      <dgm:prSet presAssocID="{F5582B64-755D-460B-BD9F-08328CE80A7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D1F0C-0C09-47CA-B7F8-DE7785D8F762}" type="pres">
      <dgm:prSet presAssocID="{F5582B64-755D-460B-BD9F-08328CE80A7B}" presName="accent_6" presStyleCnt="0"/>
      <dgm:spPr/>
    </dgm:pt>
    <dgm:pt modelId="{B0AA3D1C-64CB-4ECE-BF38-9069C813D1F4}" type="pres">
      <dgm:prSet presAssocID="{F5582B64-755D-460B-BD9F-08328CE80A7B}" presName="accentRepeatNode" presStyleLbl="solidFgAcc1" presStyleIdx="5" presStyleCnt="7"/>
      <dgm:spPr/>
    </dgm:pt>
    <dgm:pt modelId="{3A5CEB36-3616-452F-99B6-2F5326C93C6F}" type="pres">
      <dgm:prSet presAssocID="{F6ECA39C-6FD0-4CDE-BD1C-505172082BA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BA684-E0F8-4435-B1C8-062BFA86F781}" type="pres">
      <dgm:prSet presAssocID="{F6ECA39C-6FD0-4CDE-BD1C-505172082BAE}" presName="accent_7" presStyleCnt="0"/>
      <dgm:spPr/>
    </dgm:pt>
    <dgm:pt modelId="{E3A2E298-7173-415E-9398-D731DF23BB39}" type="pres">
      <dgm:prSet presAssocID="{F6ECA39C-6FD0-4CDE-BD1C-505172082BAE}" presName="accentRepeatNode" presStyleLbl="solidFgAcc1" presStyleIdx="6" presStyleCnt="7"/>
      <dgm:spPr/>
    </dgm:pt>
  </dgm:ptLst>
  <dgm:cxnLst>
    <dgm:cxn modelId="{8FB6542D-74BC-4127-9BA1-150C9CDCFFA7}" srcId="{F8C46A16-524A-43A2-A375-726D1FB948EE}" destId="{4BD4DE63-3FB5-424D-B058-98D7F668DC0A}" srcOrd="4" destOrd="0" parTransId="{D005050D-E7DA-4F1B-8754-7A83EC8EAF09}" sibTransId="{6DA217CD-8502-4063-B1D3-668E62A24B03}"/>
    <dgm:cxn modelId="{CD671DF0-6FA7-4A12-8736-064376E5426D}" type="presOf" srcId="{4ACC6653-A4B5-4FBD-96C8-04EE75C6C415}" destId="{945772E0-9828-4E97-9FF2-B47CF56EC3D3}" srcOrd="0" destOrd="0" presId="urn:microsoft.com/office/officeart/2008/layout/VerticalCurvedList"/>
    <dgm:cxn modelId="{D07E9BFA-088F-46BD-BA6D-D3619906FA98}" type="presOf" srcId="{F8C46A16-524A-43A2-A375-726D1FB948EE}" destId="{C3660314-B3D4-430C-A628-8603BB2C7118}" srcOrd="0" destOrd="0" presId="urn:microsoft.com/office/officeart/2008/layout/VerticalCurvedList"/>
    <dgm:cxn modelId="{C2A7B9A8-1903-4492-8211-37D6D7A20240}" type="presOf" srcId="{4BD4DE63-3FB5-424D-B058-98D7F668DC0A}" destId="{57635874-9848-4FDA-9F1B-652DD56F6865}" srcOrd="0" destOrd="0" presId="urn:microsoft.com/office/officeart/2008/layout/VerticalCurvedList"/>
    <dgm:cxn modelId="{41E14E50-38F9-4989-B404-938A5BEBC821}" type="presOf" srcId="{FBBFB632-7461-473C-9497-D5803C42726C}" destId="{90A1FCF2-479B-4EBD-859D-F583BFD60417}" srcOrd="0" destOrd="0" presId="urn:microsoft.com/office/officeart/2008/layout/VerticalCurvedList"/>
    <dgm:cxn modelId="{8858A5D6-AD1B-4B31-8F7B-8E249577B34B}" type="presOf" srcId="{0BCB9788-735B-4361-8BFC-9FFBF4D1A824}" destId="{DC9859D8-717F-4646-B12A-27CD39E3B649}" srcOrd="0" destOrd="0" presId="urn:microsoft.com/office/officeart/2008/layout/VerticalCurvedList"/>
    <dgm:cxn modelId="{B276ABD0-5A71-4DE5-9500-AEC1E8FDC3EA}" srcId="{F8C46A16-524A-43A2-A375-726D1FB948EE}" destId="{CAB7260C-B50B-4546-8A32-B145513B04E6}" srcOrd="3" destOrd="0" parTransId="{B6E929BB-6FED-494C-80B2-B500D19EE8E0}" sibTransId="{0AFD55D7-E0A2-47F5-A52E-195D13BCE4B3}"/>
    <dgm:cxn modelId="{B1379CEC-DA8E-4936-9A33-179B61657DC1}" type="presOf" srcId="{4A26CB8C-B4B6-4D21-B5BE-E4FC583C0494}" destId="{E26003C3-8657-430E-80BD-58A7CC7A13BE}" srcOrd="0" destOrd="0" presId="urn:microsoft.com/office/officeart/2008/layout/VerticalCurvedList"/>
    <dgm:cxn modelId="{8C016FF0-E9B4-4E7F-BA98-9B6B6D7A7DC6}" srcId="{F8C46A16-524A-43A2-A375-726D1FB948EE}" destId="{F5582B64-755D-460B-BD9F-08328CE80A7B}" srcOrd="5" destOrd="0" parTransId="{35D758FB-7E03-4111-8656-615BD8925632}" sibTransId="{C0DB5F66-7EF2-42AB-B4FE-A0D9653A5C2E}"/>
    <dgm:cxn modelId="{3DACC728-45CD-4575-ADAF-84CA7C5D506C}" srcId="{F8C46A16-524A-43A2-A375-726D1FB948EE}" destId="{4ACC6653-A4B5-4FBD-96C8-04EE75C6C415}" srcOrd="1" destOrd="0" parTransId="{F6A39895-68DC-4BD5-9F9D-E8245CA6FA51}" sibTransId="{CF4B9409-08D1-4CD7-BE77-339AE09D7EEC}"/>
    <dgm:cxn modelId="{489699A6-9B85-453F-AAE4-7E00D300AC69}" type="presOf" srcId="{CAB7260C-B50B-4546-8A32-B145513B04E6}" destId="{EF06E382-01C2-402E-9CA1-F1FC0276751C}" srcOrd="0" destOrd="0" presId="urn:microsoft.com/office/officeart/2008/layout/VerticalCurvedList"/>
    <dgm:cxn modelId="{D8C8CAD2-65C2-4793-B351-3BF803AC22AA}" type="presOf" srcId="{F6ECA39C-6FD0-4CDE-BD1C-505172082BAE}" destId="{3A5CEB36-3616-452F-99B6-2F5326C93C6F}" srcOrd="0" destOrd="0" presId="urn:microsoft.com/office/officeart/2008/layout/VerticalCurvedList"/>
    <dgm:cxn modelId="{770DA8AB-8F26-448D-8053-BCCF4C1CFAA1}" srcId="{F8C46A16-524A-43A2-A375-726D1FB948EE}" destId="{FBBFB632-7461-473C-9497-D5803C42726C}" srcOrd="0" destOrd="0" parTransId="{CA4236E0-D3FF-4018-A727-CE8B5D98589B}" sibTransId="{0BCB9788-735B-4361-8BFC-9FFBF4D1A824}"/>
    <dgm:cxn modelId="{523975E0-AD68-495A-8C63-E24BB02512BF}" srcId="{F8C46A16-524A-43A2-A375-726D1FB948EE}" destId="{F6ECA39C-6FD0-4CDE-BD1C-505172082BAE}" srcOrd="6" destOrd="0" parTransId="{837227F8-5736-4301-A20F-513D17E28531}" sibTransId="{02F49AF6-6CAC-4856-9B31-A672E2D8DE7A}"/>
    <dgm:cxn modelId="{DA09330C-5D2C-4B20-B368-FDADA3A8D559}" type="presOf" srcId="{F5582B64-755D-460B-BD9F-08328CE80A7B}" destId="{BBD3CBD9-3AE7-4C61-BE9E-F30D8805B0EF}" srcOrd="0" destOrd="0" presId="urn:microsoft.com/office/officeart/2008/layout/VerticalCurvedList"/>
    <dgm:cxn modelId="{4C65127A-54AD-4CD9-B580-7B579681C313}" srcId="{F8C46A16-524A-43A2-A375-726D1FB948EE}" destId="{4A26CB8C-B4B6-4D21-B5BE-E4FC583C0494}" srcOrd="2" destOrd="0" parTransId="{E8AA5A81-23A0-4D8E-8393-1523B0164BBE}" sibTransId="{0A6BB10F-31F9-4B29-A807-179012DD16B1}"/>
    <dgm:cxn modelId="{E4470538-8C84-415A-8FD6-3E40B3267125}" type="presParOf" srcId="{C3660314-B3D4-430C-A628-8603BB2C7118}" destId="{293B99D1-A1FF-46A3-98EA-95481D4365DE}" srcOrd="0" destOrd="0" presId="urn:microsoft.com/office/officeart/2008/layout/VerticalCurvedList"/>
    <dgm:cxn modelId="{6F7B8230-A964-4C8D-98ED-85350C10E2CA}" type="presParOf" srcId="{293B99D1-A1FF-46A3-98EA-95481D4365DE}" destId="{E0B64F33-F174-4611-ABC7-9279D90D62E6}" srcOrd="0" destOrd="0" presId="urn:microsoft.com/office/officeart/2008/layout/VerticalCurvedList"/>
    <dgm:cxn modelId="{780A591E-81E6-4526-9809-C378D2182E03}" type="presParOf" srcId="{E0B64F33-F174-4611-ABC7-9279D90D62E6}" destId="{A432279D-4CD4-45FC-B86E-30AF1ED83595}" srcOrd="0" destOrd="0" presId="urn:microsoft.com/office/officeart/2008/layout/VerticalCurvedList"/>
    <dgm:cxn modelId="{49D3C489-56B1-4749-8BB3-7E4779192F33}" type="presParOf" srcId="{E0B64F33-F174-4611-ABC7-9279D90D62E6}" destId="{DC9859D8-717F-4646-B12A-27CD39E3B649}" srcOrd="1" destOrd="0" presId="urn:microsoft.com/office/officeart/2008/layout/VerticalCurvedList"/>
    <dgm:cxn modelId="{814206CE-694D-4C1C-A665-E612A35A20B4}" type="presParOf" srcId="{E0B64F33-F174-4611-ABC7-9279D90D62E6}" destId="{E4F6C1C6-A43C-4ED6-A4A7-7BD0E6FF0FD4}" srcOrd="2" destOrd="0" presId="urn:microsoft.com/office/officeart/2008/layout/VerticalCurvedList"/>
    <dgm:cxn modelId="{E415ADE2-F927-4117-B18F-C4E5A06F899B}" type="presParOf" srcId="{E0B64F33-F174-4611-ABC7-9279D90D62E6}" destId="{10EAF285-ADEB-4100-A34F-9CEEBE3B0451}" srcOrd="3" destOrd="0" presId="urn:microsoft.com/office/officeart/2008/layout/VerticalCurvedList"/>
    <dgm:cxn modelId="{0E31F3D1-8765-4542-8D46-CD6B004AD1E0}" type="presParOf" srcId="{293B99D1-A1FF-46A3-98EA-95481D4365DE}" destId="{90A1FCF2-479B-4EBD-859D-F583BFD60417}" srcOrd="1" destOrd="0" presId="urn:microsoft.com/office/officeart/2008/layout/VerticalCurvedList"/>
    <dgm:cxn modelId="{AB5C1E1B-C81A-4782-ABFF-FD409607CE9C}" type="presParOf" srcId="{293B99D1-A1FF-46A3-98EA-95481D4365DE}" destId="{136F151E-6BA6-4E51-8539-620B64122435}" srcOrd="2" destOrd="0" presId="urn:microsoft.com/office/officeart/2008/layout/VerticalCurvedList"/>
    <dgm:cxn modelId="{C42405FD-BA10-4820-932F-0A3CBD82DF15}" type="presParOf" srcId="{136F151E-6BA6-4E51-8539-620B64122435}" destId="{B4469F13-F179-42F2-843D-6FE04F6CD28D}" srcOrd="0" destOrd="0" presId="urn:microsoft.com/office/officeart/2008/layout/VerticalCurvedList"/>
    <dgm:cxn modelId="{63E8748E-ECE6-44D1-BDA0-B5CFF658AFDF}" type="presParOf" srcId="{293B99D1-A1FF-46A3-98EA-95481D4365DE}" destId="{945772E0-9828-4E97-9FF2-B47CF56EC3D3}" srcOrd="3" destOrd="0" presId="urn:microsoft.com/office/officeart/2008/layout/VerticalCurvedList"/>
    <dgm:cxn modelId="{54775210-0E8E-43D2-A7AD-E1AD9CBA217E}" type="presParOf" srcId="{293B99D1-A1FF-46A3-98EA-95481D4365DE}" destId="{E143E861-51BD-41D5-9D91-0FA0566EC300}" srcOrd="4" destOrd="0" presId="urn:microsoft.com/office/officeart/2008/layout/VerticalCurvedList"/>
    <dgm:cxn modelId="{5E0CBA3F-0E8A-409B-BCBA-3B1E189467FA}" type="presParOf" srcId="{E143E861-51BD-41D5-9D91-0FA0566EC300}" destId="{187F5E74-63F3-49E9-9B0D-8A0379AA32D7}" srcOrd="0" destOrd="0" presId="urn:microsoft.com/office/officeart/2008/layout/VerticalCurvedList"/>
    <dgm:cxn modelId="{E59ADF1E-5789-432C-9167-31646464E737}" type="presParOf" srcId="{293B99D1-A1FF-46A3-98EA-95481D4365DE}" destId="{E26003C3-8657-430E-80BD-58A7CC7A13BE}" srcOrd="5" destOrd="0" presId="urn:microsoft.com/office/officeart/2008/layout/VerticalCurvedList"/>
    <dgm:cxn modelId="{517BD54A-C551-4865-884C-71D04B06E9A6}" type="presParOf" srcId="{293B99D1-A1FF-46A3-98EA-95481D4365DE}" destId="{63E70C9D-EE23-4092-9285-F5D8FC150359}" srcOrd="6" destOrd="0" presId="urn:microsoft.com/office/officeart/2008/layout/VerticalCurvedList"/>
    <dgm:cxn modelId="{8EA9B48C-1F7F-46E0-BDE9-E5D8A63ECE9F}" type="presParOf" srcId="{63E70C9D-EE23-4092-9285-F5D8FC150359}" destId="{F34E1A76-FE29-468A-9A9E-72DA5EC69BC0}" srcOrd="0" destOrd="0" presId="urn:microsoft.com/office/officeart/2008/layout/VerticalCurvedList"/>
    <dgm:cxn modelId="{F6B71AF6-DDF1-494C-AE56-01F82D2B767B}" type="presParOf" srcId="{293B99D1-A1FF-46A3-98EA-95481D4365DE}" destId="{EF06E382-01C2-402E-9CA1-F1FC0276751C}" srcOrd="7" destOrd="0" presId="urn:microsoft.com/office/officeart/2008/layout/VerticalCurvedList"/>
    <dgm:cxn modelId="{77D0DF59-6E14-4CAA-A781-5550A0F4EAE1}" type="presParOf" srcId="{293B99D1-A1FF-46A3-98EA-95481D4365DE}" destId="{AE716384-7737-4A2C-A871-B38FC213D016}" srcOrd="8" destOrd="0" presId="urn:microsoft.com/office/officeart/2008/layout/VerticalCurvedList"/>
    <dgm:cxn modelId="{BE37CB59-68F7-4597-8B0B-F29189C256C8}" type="presParOf" srcId="{AE716384-7737-4A2C-A871-B38FC213D016}" destId="{C1DCE47B-F222-4BAA-98D0-C565E90F5FE2}" srcOrd="0" destOrd="0" presId="urn:microsoft.com/office/officeart/2008/layout/VerticalCurvedList"/>
    <dgm:cxn modelId="{1177D268-D9E1-4D0D-AE4C-F46F3480C9A1}" type="presParOf" srcId="{293B99D1-A1FF-46A3-98EA-95481D4365DE}" destId="{57635874-9848-4FDA-9F1B-652DD56F6865}" srcOrd="9" destOrd="0" presId="urn:microsoft.com/office/officeart/2008/layout/VerticalCurvedList"/>
    <dgm:cxn modelId="{008E9A7B-D522-4AE9-BE7C-EB009446DB06}" type="presParOf" srcId="{293B99D1-A1FF-46A3-98EA-95481D4365DE}" destId="{CED2FDD7-F038-49CB-8F16-0BAB1575D332}" srcOrd="10" destOrd="0" presId="urn:microsoft.com/office/officeart/2008/layout/VerticalCurvedList"/>
    <dgm:cxn modelId="{585C1D96-58AB-4B12-BDA0-0821EBED107F}" type="presParOf" srcId="{CED2FDD7-F038-49CB-8F16-0BAB1575D332}" destId="{55A848EA-E4D7-4648-89B3-71AE94B9D932}" srcOrd="0" destOrd="0" presId="urn:microsoft.com/office/officeart/2008/layout/VerticalCurvedList"/>
    <dgm:cxn modelId="{87EAC949-07B4-4CF9-9533-4AE9C875D1D8}" type="presParOf" srcId="{293B99D1-A1FF-46A3-98EA-95481D4365DE}" destId="{BBD3CBD9-3AE7-4C61-BE9E-F30D8805B0EF}" srcOrd="11" destOrd="0" presId="urn:microsoft.com/office/officeart/2008/layout/VerticalCurvedList"/>
    <dgm:cxn modelId="{9E8139CA-1AD4-4CCD-8A22-EFC883A812EB}" type="presParOf" srcId="{293B99D1-A1FF-46A3-98EA-95481D4365DE}" destId="{CE0D1F0C-0C09-47CA-B7F8-DE7785D8F762}" srcOrd="12" destOrd="0" presId="urn:microsoft.com/office/officeart/2008/layout/VerticalCurvedList"/>
    <dgm:cxn modelId="{C33B4B8B-2AB6-488E-A828-DC990BC71697}" type="presParOf" srcId="{CE0D1F0C-0C09-47CA-B7F8-DE7785D8F762}" destId="{B0AA3D1C-64CB-4ECE-BF38-9069C813D1F4}" srcOrd="0" destOrd="0" presId="urn:microsoft.com/office/officeart/2008/layout/VerticalCurvedList"/>
    <dgm:cxn modelId="{96D32F60-6300-4EFD-8157-54D5B6433C41}" type="presParOf" srcId="{293B99D1-A1FF-46A3-98EA-95481D4365DE}" destId="{3A5CEB36-3616-452F-99B6-2F5326C93C6F}" srcOrd="13" destOrd="0" presId="urn:microsoft.com/office/officeart/2008/layout/VerticalCurvedList"/>
    <dgm:cxn modelId="{A7CC9FDA-5034-4B21-9A78-2FEB9624225F}" type="presParOf" srcId="{293B99D1-A1FF-46A3-98EA-95481D4365DE}" destId="{430BA684-E0F8-4435-B1C8-062BFA86F781}" srcOrd="14" destOrd="0" presId="urn:microsoft.com/office/officeart/2008/layout/VerticalCurvedList"/>
    <dgm:cxn modelId="{15974DDA-A58A-4269-B7B4-33F0F00246E7}" type="presParOf" srcId="{430BA684-E0F8-4435-B1C8-062BFA86F781}" destId="{E3A2E298-7173-415E-9398-D731DF23BB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4961B-8BFD-4280-8ECA-768D55670ED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A611E6A-3B86-46EC-B214-39EF9792EF4B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Пройти повышение квалификации</a:t>
          </a:r>
          <a:endParaRPr lang="ru-RU" dirty="0"/>
        </a:p>
      </dgm:t>
    </dgm:pt>
    <dgm:pt modelId="{2E7B1888-337E-469D-AEE2-A7ED5C6536EF}" type="parTrans" cxnId="{F094F905-A19A-4B0E-B2A2-252654EE8FCF}">
      <dgm:prSet/>
      <dgm:spPr/>
      <dgm:t>
        <a:bodyPr/>
        <a:lstStyle/>
        <a:p>
          <a:endParaRPr lang="ru-RU"/>
        </a:p>
      </dgm:t>
    </dgm:pt>
    <dgm:pt modelId="{42100AA7-BB8C-48E6-BD4F-66BD3B84A147}" type="sibTrans" cxnId="{F094F905-A19A-4B0E-B2A2-252654EE8FCF}">
      <dgm:prSet/>
      <dgm:spPr/>
      <dgm:t>
        <a:bodyPr/>
        <a:lstStyle/>
        <a:p>
          <a:endParaRPr lang="ru-RU"/>
        </a:p>
      </dgm:t>
    </dgm:pt>
    <dgm:pt modelId="{04B2D396-BDDD-41F4-BA44-9C3A1B6ACC17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Сообщить в Управление персонала посредством ЕЛК</a:t>
          </a:r>
          <a:endParaRPr lang="ru-RU" dirty="0"/>
        </a:p>
      </dgm:t>
    </dgm:pt>
    <dgm:pt modelId="{A9CF3FE0-AC2C-49DE-8159-E80D040A953B}" type="parTrans" cxnId="{BC2A6A55-98F2-496A-BAD2-C88495CF17B1}">
      <dgm:prSet/>
      <dgm:spPr/>
      <dgm:t>
        <a:bodyPr/>
        <a:lstStyle/>
        <a:p>
          <a:endParaRPr lang="ru-RU"/>
        </a:p>
      </dgm:t>
    </dgm:pt>
    <dgm:pt modelId="{D1F875D5-964C-4D20-9D19-6AA7862021DF}" type="sibTrans" cxnId="{BC2A6A55-98F2-496A-BAD2-C88495CF17B1}">
      <dgm:prSet/>
      <dgm:spPr/>
      <dgm:t>
        <a:bodyPr/>
        <a:lstStyle/>
        <a:p>
          <a:endParaRPr lang="ru-RU"/>
        </a:p>
      </dgm:t>
    </dgm:pt>
    <dgm:pt modelId="{DF7A83EB-EE01-4A94-B167-EC08293A8D22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Управление персонала вносит данные в учетную систему</a:t>
          </a:r>
          <a:endParaRPr lang="ru-RU" dirty="0"/>
        </a:p>
      </dgm:t>
    </dgm:pt>
    <dgm:pt modelId="{C8D48B04-B83B-40BC-A143-AA8AE8723BFA}" type="parTrans" cxnId="{A0739870-BA06-4615-9845-469346FEA804}">
      <dgm:prSet/>
      <dgm:spPr/>
      <dgm:t>
        <a:bodyPr/>
        <a:lstStyle/>
        <a:p>
          <a:endParaRPr lang="ru-RU"/>
        </a:p>
      </dgm:t>
    </dgm:pt>
    <dgm:pt modelId="{D46C4AB8-3F62-4CE1-BF4E-BD5F56AB4786}" type="sibTrans" cxnId="{A0739870-BA06-4615-9845-469346FEA804}">
      <dgm:prSet/>
      <dgm:spPr/>
      <dgm:t>
        <a:bodyPr/>
        <a:lstStyle/>
        <a:p>
          <a:endParaRPr lang="ru-RU"/>
        </a:p>
      </dgm:t>
    </dgm:pt>
    <dgm:pt modelId="{9246B578-173F-4F58-BF4F-4952109DEA21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Данные о повышении квалификации отобразятся на Вашей персональной странице </a:t>
          </a:r>
          <a:endParaRPr lang="ru-RU" dirty="0"/>
        </a:p>
      </dgm:t>
    </dgm:pt>
    <dgm:pt modelId="{CAB10E79-EF3E-4F03-A00B-33E5E6360300}" type="parTrans" cxnId="{E1248544-846B-4D86-9FBC-5CE9D11DF88F}">
      <dgm:prSet/>
      <dgm:spPr/>
      <dgm:t>
        <a:bodyPr/>
        <a:lstStyle/>
        <a:p>
          <a:endParaRPr lang="ru-RU"/>
        </a:p>
      </dgm:t>
    </dgm:pt>
    <dgm:pt modelId="{D49D4F60-705F-42E0-98DE-14EEDC608E91}" type="sibTrans" cxnId="{E1248544-846B-4D86-9FBC-5CE9D11DF88F}">
      <dgm:prSet/>
      <dgm:spPr/>
      <dgm:t>
        <a:bodyPr/>
        <a:lstStyle/>
        <a:p>
          <a:endParaRPr lang="ru-RU"/>
        </a:p>
      </dgm:t>
    </dgm:pt>
    <dgm:pt modelId="{8BFF3D47-AA0D-43E1-BC1E-C4CDCD8CABBB}" type="pres">
      <dgm:prSet presAssocID="{A454961B-8BFD-4280-8ECA-768D55670ED8}" presName="Name0" presStyleCnt="0">
        <dgm:presLayoutVars>
          <dgm:dir/>
          <dgm:resizeHandles val="exact"/>
        </dgm:presLayoutVars>
      </dgm:prSet>
      <dgm:spPr/>
    </dgm:pt>
    <dgm:pt modelId="{D3ACB4AD-2B00-4967-83B1-1BD1CCABCE15}" type="pres">
      <dgm:prSet presAssocID="{4A611E6A-3B86-46EC-B214-39EF9792EF4B}" presName="parTxOnly" presStyleLbl="node1" presStyleIdx="0" presStyleCnt="4" custScaleX="80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A496-F420-42E2-9E37-E38EA8A2E649}" type="pres">
      <dgm:prSet presAssocID="{42100AA7-BB8C-48E6-BD4F-66BD3B84A147}" presName="parSpace" presStyleCnt="0"/>
      <dgm:spPr/>
    </dgm:pt>
    <dgm:pt modelId="{06C05750-4CD7-4074-A9F7-5DE67D9F31C5}" type="pres">
      <dgm:prSet presAssocID="{04B2D396-BDDD-41F4-BA44-9C3A1B6ACC1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18FE9-E575-4B02-AFCD-BC79ABB013BD}" type="pres">
      <dgm:prSet presAssocID="{D1F875D5-964C-4D20-9D19-6AA7862021DF}" presName="parSpace" presStyleCnt="0"/>
      <dgm:spPr/>
    </dgm:pt>
    <dgm:pt modelId="{5EF7EB61-9196-43DC-82E4-CAE764352EC0}" type="pres">
      <dgm:prSet presAssocID="{DF7A83EB-EE01-4A94-B167-EC08293A8D2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9A9F4-B850-4B1A-9A98-169FF84578E2}" type="pres">
      <dgm:prSet presAssocID="{D46C4AB8-3F62-4CE1-BF4E-BD5F56AB4786}" presName="parSpace" presStyleCnt="0"/>
      <dgm:spPr/>
    </dgm:pt>
    <dgm:pt modelId="{9614092C-EFE4-4220-BB6D-D86B53AAC69F}" type="pres">
      <dgm:prSet presAssocID="{9246B578-173F-4F58-BF4F-4952109DEA2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114B3-80B8-4BCC-9ECC-26C5107CCB22}" type="presOf" srcId="{04B2D396-BDDD-41F4-BA44-9C3A1B6ACC17}" destId="{06C05750-4CD7-4074-A9F7-5DE67D9F31C5}" srcOrd="0" destOrd="0" presId="urn:microsoft.com/office/officeart/2005/8/layout/hChevron3"/>
    <dgm:cxn modelId="{A0739870-BA06-4615-9845-469346FEA804}" srcId="{A454961B-8BFD-4280-8ECA-768D55670ED8}" destId="{DF7A83EB-EE01-4A94-B167-EC08293A8D22}" srcOrd="2" destOrd="0" parTransId="{C8D48B04-B83B-40BC-A143-AA8AE8723BFA}" sibTransId="{D46C4AB8-3F62-4CE1-BF4E-BD5F56AB4786}"/>
    <dgm:cxn modelId="{50C3C2F2-1DDF-4DFB-A693-83937133B962}" type="presOf" srcId="{DF7A83EB-EE01-4A94-B167-EC08293A8D22}" destId="{5EF7EB61-9196-43DC-82E4-CAE764352EC0}" srcOrd="0" destOrd="0" presId="urn:microsoft.com/office/officeart/2005/8/layout/hChevron3"/>
    <dgm:cxn modelId="{E2E1DDDB-1479-4489-AF17-DF591B527157}" type="presOf" srcId="{9246B578-173F-4F58-BF4F-4952109DEA21}" destId="{9614092C-EFE4-4220-BB6D-D86B53AAC69F}" srcOrd="0" destOrd="0" presId="urn:microsoft.com/office/officeart/2005/8/layout/hChevron3"/>
    <dgm:cxn modelId="{F094F905-A19A-4B0E-B2A2-252654EE8FCF}" srcId="{A454961B-8BFD-4280-8ECA-768D55670ED8}" destId="{4A611E6A-3B86-46EC-B214-39EF9792EF4B}" srcOrd="0" destOrd="0" parTransId="{2E7B1888-337E-469D-AEE2-A7ED5C6536EF}" sibTransId="{42100AA7-BB8C-48E6-BD4F-66BD3B84A147}"/>
    <dgm:cxn modelId="{C43B01A1-E3A8-492E-95AE-ABA39F833EF6}" type="presOf" srcId="{A454961B-8BFD-4280-8ECA-768D55670ED8}" destId="{8BFF3D47-AA0D-43E1-BC1E-C4CDCD8CABBB}" srcOrd="0" destOrd="0" presId="urn:microsoft.com/office/officeart/2005/8/layout/hChevron3"/>
    <dgm:cxn modelId="{BC2A6A55-98F2-496A-BAD2-C88495CF17B1}" srcId="{A454961B-8BFD-4280-8ECA-768D55670ED8}" destId="{04B2D396-BDDD-41F4-BA44-9C3A1B6ACC17}" srcOrd="1" destOrd="0" parTransId="{A9CF3FE0-AC2C-49DE-8159-E80D040A953B}" sibTransId="{D1F875D5-964C-4D20-9D19-6AA7862021DF}"/>
    <dgm:cxn modelId="{E1248544-846B-4D86-9FBC-5CE9D11DF88F}" srcId="{A454961B-8BFD-4280-8ECA-768D55670ED8}" destId="{9246B578-173F-4F58-BF4F-4952109DEA21}" srcOrd="3" destOrd="0" parTransId="{CAB10E79-EF3E-4F03-A00B-33E5E6360300}" sibTransId="{D49D4F60-705F-42E0-98DE-14EEDC608E91}"/>
    <dgm:cxn modelId="{F4139D3C-F417-4C6F-B189-3CFD66D6D24A}" type="presOf" srcId="{4A611E6A-3B86-46EC-B214-39EF9792EF4B}" destId="{D3ACB4AD-2B00-4967-83B1-1BD1CCABCE15}" srcOrd="0" destOrd="0" presId="urn:microsoft.com/office/officeart/2005/8/layout/hChevron3"/>
    <dgm:cxn modelId="{C6D8F79C-BAAC-47B8-AF98-D80A5144F987}" type="presParOf" srcId="{8BFF3D47-AA0D-43E1-BC1E-C4CDCD8CABBB}" destId="{D3ACB4AD-2B00-4967-83B1-1BD1CCABCE15}" srcOrd="0" destOrd="0" presId="urn:microsoft.com/office/officeart/2005/8/layout/hChevron3"/>
    <dgm:cxn modelId="{A6C54E03-26C8-4ED7-8508-C98443EC4D1D}" type="presParOf" srcId="{8BFF3D47-AA0D-43E1-BC1E-C4CDCD8CABBB}" destId="{6EB9A496-F420-42E2-9E37-E38EA8A2E649}" srcOrd="1" destOrd="0" presId="urn:microsoft.com/office/officeart/2005/8/layout/hChevron3"/>
    <dgm:cxn modelId="{37D62B7C-3DE3-4C5A-A786-2CBD78922642}" type="presParOf" srcId="{8BFF3D47-AA0D-43E1-BC1E-C4CDCD8CABBB}" destId="{06C05750-4CD7-4074-A9F7-5DE67D9F31C5}" srcOrd="2" destOrd="0" presId="urn:microsoft.com/office/officeart/2005/8/layout/hChevron3"/>
    <dgm:cxn modelId="{5A21D1D8-7743-4AA4-BD89-38FDB389C04C}" type="presParOf" srcId="{8BFF3D47-AA0D-43E1-BC1E-C4CDCD8CABBB}" destId="{48D18FE9-E575-4B02-AFCD-BC79ABB013BD}" srcOrd="3" destOrd="0" presId="urn:microsoft.com/office/officeart/2005/8/layout/hChevron3"/>
    <dgm:cxn modelId="{45453349-9513-441D-BD13-F20A060F288E}" type="presParOf" srcId="{8BFF3D47-AA0D-43E1-BC1E-C4CDCD8CABBB}" destId="{5EF7EB61-9196-43DC-82E4-CAE764352EC0}" srcOrd="4" destOrd="0" presId="urn:microsoft.com/office/officeart/2005/8/layout/hChevron3"/>
    <dgm:cxn modelId="{8D146A58-DA6B-4781-9D38-A1FC2071F586}" type="presParOf" srcId="{8BFF3D47-AA0D-43E1-BC1E-C4CDCD8CABBB}" destId="{D7B9A9F4-B850-4B1A-9A98-169FF84578E2}" srcOrd="5" destOrd="0" presId="urn:microsoft.com/office/officeart/2005/8/layout/hChevron3"/>
    <dgm:cxn modelId="{F42FEE42-AA1D-4F1C-9687-BF764970C846}" type="presParOf" srcId="{8BFF3D47-AA0D-43E1-BC1E-C4CDCD8CABBB}" destId="{9614092C-EFE4-4220-BB6D-D86B53AAC69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AC905-FFA1-4E9E-8A46-79BA597822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087282-563B-4660-A51D-44FEA3648441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B5FC3E79-6090-414C-8A28-441391E4DD0D}" type="parTrans" cxnId="{D3D8DCBF-CCB5-4B77-8A06-93EEF40DA9B6}">
      <dgm:prSet/>
      <dgm:spPr/>
      <dgm:t>
        <a:bodyPr/>
        <a:lstStyle/>
        <a:p>
          <a:endParaRPr lang="ru-RU"/>
        </a:p>
      </dgm:t>
    </dgm:pt>
    <dgm:pt modelId="{2EC59509-5C64-4E59-B9F0-64E6B0397D60}" type="sibTrans" cxnId="{D3D8DCBF-CCB5-4B77-8A06-93EEF40DA9B6}">
      <dgm:prSet/>
      <dgm:spPr/>
      <dgm:t>
        <a:bodyPr/>
        <a:lstStyle/>
        <a:p>
          <a:endParaRPr lang="ru-RU"/>
        </a:p>
      </dgm:t>
    </dgm:pt>
    <dgm:pt modelId="{15045875-0530-44F7-B3A3-A047A7561F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Планирование графика отпусков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Работник будет иметь возможность онлайн подать данные о желаемом графике отпусков на следующий календарный год. После согласования и утверждения график отпусков доступен работнику в специальном разделе ЕЛК.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ноябрь 2020 года</a:t>
          </a:r>
          <a:endParaRPr lang="ru-RU" dirty="0"/>
        </a:p>
      </dgm:t>
    </dgm:pt>
    <dgm:pt modelId="{B2BA803F-813D-4B71-90D7-303CA8432E97}" type="parTrans" cxnId="{65103923-EA49-448B-A849-2E591F10CCDC}">
      <dgm:prSet/>
      <dgm:spPr/>
      <dgm:t>
        <a:bodyPr/>
        <a:lstStyle/>
        <a:p>
          <a:endParaRPr lang="ru-RU"/>
        </a:p>
      </dgm:t>
    </dgm:pt>
    <dgm:pt modelId="{EDAB6CEB-6A65-437B-8075-28254A03E5B4}" type="sibTrans" cxnId="{65103923-EA49-448B-A849-2E591F10CCDC}">
      <dgm:prSet/>
      <dgm:spPr/>
      <dgm:t>
        <a:bodyPr/>
        <a:lstStyle/>
        <a:p>
          <a:endParaRPr lang="ru-RU"/>
        </a:p>
      </dgm:t>
    </dgm:pt>
    <dgm:pt modelId="{EDB98E28-7C13-4EFB-9760-79064580646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Табель учета рабочего времени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Ответственным от подразделения будет предоставлен сервис по ведению табеля учета рабочего времени. После согласования табеля руководителем данные будут передаваться в учетную системе для расчета заработной платы.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декабрь 2020 год</a:t>
          </a:r>
          <a:endParaRPr lang="ru-RU" dirty="0"/>
        </a:p>
      </dgm:t>
    </dgm:pt>
    <dgm:pt modelId="{D5152403-3770-4075-9670-9374EDA9CA6B}" type="parTrans" cxnId="{8FB41724-28BA-42D4-837A-EBA60A686691}">
      <dgm:prSet/>
      <dgm:spPr/>
      <dgm:t>
        <a:bodyPr/>
        <a:lstStyle/>
        <a:p>
          <a:endParaRPr lang="ru-RU"/>
        </a:p>
      </dgm:t>
    </dgm:pt>
    <dgm:pt modelId="{DBF3967F-714F-4CCF-B01C-D22D70B0ACFC}" type="sibTrans" cxnId="{8FB41724-28BA-42D4-837A-EBA60A686691}">
      <dgm:prSet/>
      <dgm:spPr/>
      <dgm:t>
        <a:bodyPr/>
        <a:lstStyle/>
        <a:p>
          <a:endParaRPr lang="ru-RU"/>
        </a:p>
      </dgm:t>
    </dgm:pt>
    <dgm:pt modelId="{A26FCEC5-F02B-4F51-AAEB-5CB5F7F31AC6}" type="pres">
      <dgm:prSet presAssocID="{DBCAC905-FFA1-4E9E-8A46-79BA597822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4BEA2A8-F058-48C0-994C-5F001A582ED1}" type="pres">
      <dgm:prSet presAssocID="{01087282-563B-4660-A51D-44FEA3648441}" presName="thickLine" presStyleLbl="alignNode1" presStyleIdx="0" presStyleCnt="1"/>
      <dgm:spPr/>
    </dgm:pt>
    <dgm:pt modelId="{80D983C7-B878-4F4B-AE2A-C8AEFD138076}" type="pres">
      <dgm:prSet presAssocID="{01087282-563B-4660-A51D-44FEA3648441}" presName="horz1" presStyleCnt="0"/>
      <dgm:spPr/>
    </dgm:pt>
    <dgm:pt modelId="{4AD0D0B6-FA38-4542-84F9-FE81E9C42001}" type="pres">
      <dgm:prSet presAssocID="{01087282-563B-4660-A51D-44FEA3648441}" presName="tx1" presStyleLbl="revTx" presStyleIdx="0" presStyleCnt="3"/>
      <dgm:spPr/>
      <dgm:t>
        <a:bodyPr/>
        <a:lstStyle/>
        <a:p>
          <a:endParaRPr lang="ru-RU"/>
        </a:p>
      </dgm:t>
    </dgm:pt>
    <dgm:pt modelId="{086782F6-B017-45C9-B9D9-BE7C2502721C}" type="pres">
      <dgm:prSet presAssocID="{01087282-563B-4660-A51D-44FEA3648441}" presName="vert1" presStyleCnt="0"/>
      <dgm:spPr/>
    </dgm:pt>
    <dgm:pt modelId="{DD820963-FAAA-4138-9077-7EA146E3C910}" type="pres">
      <dgm:prSet presAssocID="{15045875-0530-44F7-B3A3-A047A7561FBC}" presName="vertSpace2a" presStyleCnt="0"/>
      <dgm:spPr/>
    </dgm:pt>
    <dgm:pt modelId="{72D0811A-1E19-4527-8011-3C2B40C7A9E5}" type="pres">
      <dgm:prSet presAssocID="{15045875-0530-44F7-B3A3-A047A7561FBC}" presName="horz2" presStyleCnt="0"/>
      <dgm:spPr/>
    </dgm:pt>
    <dgm:pt modelId="{7E0B19D8-ED61-4987-BAB9-523BA51827A0}" type="pres">
      <dgm:prSet presAssocID="{15045875-0530-44F7-B3A3-A047A7561FBC}" presName="horzSpace2" presStyleCnt="0"/>
      <dgm:spPr/>
    </dgm:pt>
    <dgm:pt modelId="{44FD2BB4-C702-4A6F-B51B-6BF0EB223B39}" type="pres">
      <dgm:prSet presAssocID="{15045875-0530-44F7-B3A3-A047A7561FBC}" presName="tx2" presStyleLbl="revTx" presStyleIdx="1" presStyleCnt="3"/>
      <dgm:spPr/>
      <dgm:t>
        <a:bodyPr/>
        <a:lstStyle/>
        <a:p>
          <a:endParaRPr lang="ru-RU"/>
        </a:p>
      </dgm:t>
    </dgm:pt>
    <dgm:pt modelId="{E80F3DC4-59F2-4B5C-8D7E-3B4B57C25529}" type="pres">
      <dgm:prSet presAssocID="{15045875-0530-44F7-B3A3-A047A7561FBC}" presName="vert2" presStyleCnt="0"/>
      <dgm:spPr/>
    </dgm:pt>
    <dgm:pt modelId="{0F5C93D3-29CF-4D06-A45B-C3F66190982D}" type="pres">
      <dgm:prSet presAssocID="{15045875-0530-44F7-B3A3-A047A7561FBC}" presName="thinLine2b" presStyleLbl="callout" presStyleIdx="0" presStyleCnt="2"/>
      <dgm:spPr/>
    </dgm:pt>
    <dgm:pt modelId="{685441AA-2105-4EA8-B59C-B146FA50A385}" type="pres">
      <dgm:prSet presAssocID="{15045875-0530-44F7-B3A3-A047A7561FBC}" presName="vertSpace2b" presStyleCnt="0"/>
      <dgm:spPr/>
    </dgm:pt>
    <dgm:pt modelId="{65AA3810-34F5-4715-89A2-7DE1D57C8D2C}" type="pres">
      <dgm:prSet presAssocID="{EDB98E28-7C13-4EFB-9760-79064580646B}" presName="horz2" presStyleCnt="0"/>
      <dgm:spPr/>
    </dgm:pt>
    <dgm:pt modelId="{A05779DC-17A8-448B-A61C-F7FCBD51C008}" type="pres">
      <dgm:prSet presAssocID="{EDB98E28-7C13-4EFB-9760-79064580646B}" presName="horzSpace2" presStyleCnt="0"/>
      <dgm:spPr/>
    </dgm:pt>
    <dgm:pt modelId="{105B5BC2-F21F-48D8-8ACC-B4A854A63510}" type="pres">
      <dgm:prSet presAssocID="{EDB98E28-7C13-4EFB-9760-79064580646B}" presName="tx2" presStyleLbl="revTx" presStyleIdx="2" presStyleCnt="3"/>
      <dgm:spPr/>
      <dgm:t>
        <a:bodyPr/>
        <a:lstStyle/>
        <a:p>
          <a:endParaRPr lang="ru-RU"/>
        </a:p>
      </dgm:t>
    </dgm:pt>
    <dgm:pt modelId="{15A423AF-FF00-4E7E-9ED9-449ECB1A491A}" type="pres">
      <dgm:prSet presAssocID="{EDB98E28-7C13-4EFB-9760-79064580646B}" presName="vert2" presStyleCnt="0"/>
      <dgm:spPr/>
    </dgm:pt>
    <dgm:pt modelId="{CA026C70-B731-48FF-85FE-4D9769FA8DD5}" type="pres">
      <dgm:prSet presAssocID="{EDB98E28-7C13-4EFB-9760-79064580646B}" presName="thinLine2b" presStyleLbl="callout" presStyleIdx="1" presStyleCnt="2"/>
      <dgm:spPr/>
    </dgm:pt>
    <dgm:pt modelId="{876CAB1D-A616-4DB7-AC34-DCF98B51534F}" type="pres">
      <dgm:prSet presAssocID="{EDB98E28-7C13-4EFB-9760-79064580646B}" presName="vertSpace2b" presStyleCnt="0"/>
      <dgm:spPr/>
    </dgm:pt>
  </dgm:ptLst>
  <dgm:cxnLst>
    <dgm:cxn modelId="{D3D8DCBF-CCB5-4B77-8A06-93EEF40DA9B6}" srcId="{DBCAC905-FFA1-4E9E-8A46-79BA5978220D}" destId="{01087282-563B-4660-A51D-44FEA3648441}" srcOrd="0" destOrd="0" parTransId="{B5FC3E79-6090-414C-8A28-441391E4DD0D}" sibTransId="{2EC59509-5C64-4E59-B9F0-64E6B0397D60}"/>
    <dgm:cxn modelId="{B0A21BAC-5B1F-4913-92E8-AC8CA9480F6A}" type="presOf" srcId="{EDB98E28-7C13-4EFB-9760-79064580646B}" destId="{105B5BC2-F21F-48D8-8ACC-B4A854A63510}" srcOrd="0" destOrd="0" presId="urn:microsoft.com/office/officeart/2008/layout/LinedList"/>
    <dgm:cxn modelId="{9700D395-2CF6-4E70-894A-7FA0E8453F5B}" type="presOf" srcId="{DBCAC905-FFA1-4E9E-8A46-79BA5978220D}" destId="{A26FCEC5-F02B-4F51-AAEB-5CB5F7F31AC6}" srcOrd="0" destOrd="0" presId="urn:microsoft.com/office/officeart/2008/layout/LinedList"/>
    <dgm:cxn modelId="{52EFB308-6A01-4195-AF4D-C33F1893FCC7}" type="presOf" srcId="{15045875-0530-44F7-B3A3-A047A7561FBC}" destId="{44FD2BB4-C702-4A6F-B51B-6BF0EB223B39}" srcOrd="0" destOrd="0" presId="urn:microsoft.com/office/officeart/2008/layout/LinedList"/>
    <dgm:cxn modelId="{65103923-EA49-448B-A849-2E591F10CCDC}" srcId="{01087282-563B-4660-A51D-44FEA3648441}" destId="{15045875-0530-44F7-B3A3-A047A7561FBC}" srcOrd="0" destOrd="0" parTransId="{B2BA803F-813D-4B71-90D7-303CA8432E97}" sibTransId="{EDAB6CEB-6A65-437B-8075-28254A03E5B4}"/>
    <dgm:cxn modelId="{8FB41724-28BA-42D4-837A-EBA60A686691}" srcId="{01087282-563B-4660-A51D-44FEA3648441}" destId="{EDB98E28-7C13-4EFB-9760-79064580646B}" srcOrd="1" destOrd="0" parTransId="{D5152403-3770-4075-9670-9374EDA9CA6B}" sibTransId="{DBF3967F-714F-4CCF-B01C-D22D70B0ACFC}"/>
    <dgm:cxn modelId="{C1547E51-2614-4C57-81BA-AFE413FFA2D5}" type="presOf" srcId="{01087282-563B-4660-A51D-44FEA3648441}" destId="{4AD0D0B6-FA38-4542-84F9-FE81E9C42001}" srcOrd="0" destOrd="0" presId="urn:microsoft.com/office/officeart/2008/layout/LinedList"/>
    <dgm:cxn modelId="{8699A04B-CA55-4579-B230-DEF60B43C462}" type="presParOf" srcId="{A26FCEC5-F02B-4F51-AAEB-5CB5F7F31AC6}" destId="{C4BEA2A8-F058-48C0-994C-5F001A582ED1}" srcOrd="0" destOrd="0" presId="urn:microsoft.com/office/officeart/2008/layout/LinedList"/>
    <dgm:cxn modelId="{D4F05CD0-30B7-407B-BC02-DFA3EB021A4E}" type="presParOf" srcId="{A26FCEC5-F02B-4F51-AAEB-5CB5F7F31AC6}" destId="{80D983C7-B878-4F4B-AE2A-C8AEFD138076}" srcOrd="1" destOrd="0" presId="urn:microsoft.com/office/officeart/2008/layout/LinedList"/>
    <dgm:cxn modelId="{786DD166-4BE4-4C83-AF40-659A11564EE0}" type="presParOf" srcId="{80D983C7-B878-4F4B-AE2A-C8AEFD138076}" destId="{4AD0D0B6-FA38-4542-84F9-FE81E9C42001}" srcOrd="0" destOrd="0" presId="urn:microsoft.com/office/officeart/2008/layout/LinedList"/>
    <dgm:cxn modelId="{AD780DC4-78FA-4B45-A888-A48289E2FBAE}" type="presParOf" srcId="{80D983C7-B878-4F4B-AE2A-C8AEFD138076}" destId="{086782F6-B017-45C9-B9D9-BE7C2502721C}" srcOrd="1" destOrd="0" presId="urn:microsoft.com/office/officeart/2008/layout/LinedList"/>
    <dgm:cxn modelId="{5B1ABB18-5E66-4FEC-ACE2-EEB637D2CD77}" type="presParOf" srcId="{086782F6-B017-45C9-B9D9-BE7C2502721C}" destId="{DD820963-FAAA-4138-9077-7EA146E3C910}" srcOrd="0" destOrd="0" presId="urn:microsoft.com/office/officeart/2008/layout/LinedList"/>
    <dgm:cxn modelId="{B0784F66-681A-4F87-97E3-9A21020BDEC3}" type="presParOf" srcId="{086782F6-B017-45C9-B9D9-BE7C2502721C}" destId="{72D0811A-1E19-4527-8011-3C2B40C7A9E5}" srcOrd="1" destOrd="0" presId="urn:microsoft.com/office/officeart/2008/layout/LinedList"/>
    <dgm:cxn modelId="{592B317F-5E36-4961-9AA6-A98EEEFD11DD}" type="presParOf" srcId="{72D0811A-1E19-4527-8011-3C2B40C7A9E5}" destId="{7E0B19D8-ED61-4987-BAB9-523BA51827A0}" srcOrd="0" destOrd="0" presId="urn:microsoft.com/office/officeart/2008/layout/LinedList"/>
    <dgm:cxn modelId="{54A5DD33-83E0-4C41-BA47-24A4FF1D957B}" type="presParOf" srcId="{72D0811A-1E19-4527-8011-3C2B40C7A9E5}" destId="{44FD2BB4-C702-4A6F-B51B-6BF0EB223B39}" srcOrd="1" destOrd="0" presId="urn:microsoft.com/office/officeart/2008/layout/LinedList"/>
    <dgm:cxn modelId="{33F6A76F-DD2A-4251-A9BD-2D3E53ECF5BF}" type="presParOf" srcId="{72D0811A-1E19-4527-8011-3C2B40C7A9E5}" destId="{E80F3DC4-59F2-4B5C-8D7E-3B4B57C25529}" srcOrd="2" destOrd="0" presId="urn:microsoft.com/office/officeart/2008/layout/LinedList"/>
    <dgm:cxn modelId="{D7F99B9A-4C6C-403D-96C0-BC0BAA7D6C4C}" type="presParOf" srcId="{086782F6-B017-45C9-B9D9-BE7C2502721C}" destId="{0F5C93D3-29CF-4D06-A45B-C3F66190982D}" srcOrd="2" destOrd="0" presId="urn:microsoft.com/office/officeart/2008/layout/LinedList"/>
    <dgm:cxn modelId="{612D7177-8AB3-4130-9CE1-9058CFDAD0C8}" type="presParOf" srcId="{086782F6-B017-45C9-B9D9-BE7C2502721C}" destId="{685441AA-2105-4EA8-B59C-B146FA50A385}" srcOrd="3" destOrd="0" presId="urn:microsoft.com/office/officeart/2008/layout/LinedList"/>
    <dgm:cxn modelId="{0DC52033-D0D9-45A8-9FEC-19D94E31C51E}" type="presParOf" srcId="{086782F6-B017-45C9-B9D9-BE7C2502721C}" destId="{65AA3810-34F5-4715-89A2-7DE1D57C8D2C}" srcOrd="4" destOrd="0" presId="urn:microsoft.com/office/officeart/2008/layout/LinedList"/>
    <dgm:cxn modelId="{50CBE19D-345F-4F07-AA6D-22BED97988FD}" type="presParOf" srcId="{65AA3810-34F5-4715-89A2-7DE1D57C8D2C}" destId="{A05779DC-17A8-448B-A61C-F7FCBD51C008}" srcOrd="0" destOrd="0" presId="urn:microsoft.com/office/officeart/2008/layout/LinedList"/>
    <dgm:cxn modelId="{79FB4F81-056B-412C-80D1-71F18700F8CF}" type="presParOf" srcId="{65AA3810-34F5-4715-89A2-7DE1D57C8D2C}" destId="{105B5BC2-F21F-48D8-8ACC-B4A854A63510}" srcOrd="1" destOrd="0" presId="urn:microsoft.com/office/officeart/2008/layout/LinedList"/>
    <dgm:cxn modelId="{6828ACDD-ACD5-4414-B420-4A5DE9AD766B}" type="presParOf" srcId="{65AA3810-34F5-4715-89A2-7DE1D57C8D2C}" destId="{15A423AF-FF00-4E7E-9ED9-449ECB1A491A}" srcOrd="2" destOrd="0" presId="urn:microsoft.com/office/officeart/2008/layout/LinedList"/>
    <dgm:cxn modelId="{AE3FB31B-7C46-4C99-B148-9F1B7C3460E0}" type="presParOf" srcId="{086782F6-B017-45C9-B9D9-BE7C2502721C}" destId="{CA026C70-B731-48FF-85FE-4D9769FA8DD5}" srcOrd="5" destOrd="0" presId="urn:microsoft.com/office/officeart/2008/layout/LinedList"/>
    <dgm:cxn modelId="{EDBACF48-868E-4740-836E-A14F248D6BF6}" type="presParOf" srcId="{086782F6-B017-45C9-B9D9-BE7C2502721C}" destId="{876CAB1D-A616-4DB7-AC34-DCF98B51534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268C3-1A51-40EB-B5BC-A05C1E28DD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22093-B6E5-47EA-B8A1-CDBDEE9742F4}">
      <dgm:prSet phldrT="[Текст]"/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57164BAF-B6AD-44FB-9E8F-154017D5E81B}" type="parTrans" cxnId="{811904DE-DA08-4832-8E32-F79C2F1B6295}">
      <dgm:prSet/>
      <dgm:spPr/>
      <dgm:t>
        <a:bodyPr/>
        <a:lstStyle/>
        <a:p>
          <a:endParaRPr lang="ru-RU"/>
        </a:p>
      </dgm:t>
    </dgm:pt>
    <dgm:pt modelId="{582C4262-0110-40DC-8AE6-A67736D818E3}" type="sibTrans" cxnId="{811904DE-DA08-4832-8E32-F79C2F1B6295}">
      <dgm:prSet/>
      <dgm:spPr/>
      <dgm:t>
        <a:bodyPr/>
        <a:lstStyle/>
        <a:p>
          <a:endParaRPr lang="ru-RU"/>
        </a:p>
      </dgm:t>
    </dgm:pt>
    <dgm:pt modelId="{6728A55F-FC59-4B0D-810E-7BF1891D6C71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Командировки</a:t>
          </a:r>
        </a:p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будут иметь возможность подавать заявки на командировку. После согласования заявки работники посредством онлайн сервиса смогут забронировать билеты и проживание по согласованным параметрам в заявке, а также предоставить авансовый отчет.</a:t>
          </a:r>
        </a:p>
        <a:p>
          <a:r>
            <a:rPr lang="ru-RU" sz="2600" b="1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начало 2021 года</a:t>
          </a:r>
          <a:endParaRPr lang="ru-RU" sz="2600" dirty="0"/>
        </a:p>
      </dgm:t>
    </dgm:pt>
    <dgm:pt modelId="{6473516F-D595-42D2-A75A-FE3817BD21F4}" type="parTrans" cxnId="{6CD8BC31-9BAB-4A75-9FE4-91D310D4CE61}">
      <dgm:prSet/>
      <dgm:spPr/>
      <dgm:t>
        <a:bodyPr/>
        <a:lstStyle/>
        <a:p>
          <a:endParaRPr lang="ru-RU"/>
        </a:p>
      </dgm:t>
    </dgm:pt>
    <dgm:pt modelId="{2999D065-4F24-47E7-92CB-87B65927C180}" type="sibTrans" cxnId="{6CD8BC31-9BAB-4A75-9FE4-91D310D4CE61}">
      <dgm:prSet/>
      <dgm:spPr/>
      <dgm:t>
        <a:bodyPr/>
        <a:lstStyle/>
        <a:p>
          <a:endParaRPr lang="ru-RU"/>
        </a:p>
      </dgm:t>
    </dgm:pt>
    <dgm:pt modelId="{98F34453-B1A5-4FAB-87F8-D8233C706EBD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Награждение работников</a:t>
          </a:r>
        </a:p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Работникам будет доступен сервис по выдвижению своих коллег к получению награды в рамках подразделения и/или университета.</a:t>
          </a:r>
        </a:p>
        <a:p>
          <a:r>
            <a:rPr lang="ru-RU" sz="2600" b="1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начало 2021 года</a:t>
          </a:r>
          <a:endParaRPr lang="ru-RU" sz="2600" dirty="0"/>
        </a:p>
      </dgm:t>
    </dgm:pt>
    <dgm:pt modelId="{FE479CEA-1CB4-4061-8384-041AC8335DB1}" type="parTrans" cxnId="{A94DD2F7-4E05-49E4-B940-3C75BFB28FC2}">
      <dgm:prSet/>
      <dgm:spPr/>
      <dgm:t>
        <a:bodyPr/>
        <a:lstStyle/>
        <a:p>
          <a:endParaRPr lang="ru-RU"/>
        </a:p>
      </dgm:t>
    </dgm:pt>
    <dgm:pt modelId="{767144BA-3215-4346-A9E3-EFC10CA2896B}" type="sibTrans" cxnId="{A94DD2F7-4E05-49E4-B940-3C75BFB28FC2}">
      <dgm:prSet/>
      <dgm:spPr/>
      <dgm:t>
        <a:bodyPr/>
        <a:lstStyle/>
        <a:p>
          <a:endParaRPr lang="ru-RU"/>
        </a:p>
      </dgm:t>
    </dgm:pt>
    <dgm:pt modelId="{E860D8D2-5BE0-4026-BD30-F19E7B17458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Ознакомление с приказами и ЛНА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Работникам будет предоставлена возможность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ознакамливаться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с приказами по личному составу, а также с общими приказами и ЛНА НИУ ВШЭ. Все приказы и ЛНА будут всегда доступны для просмотра и скачивания.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начало 2021 года</a:t>
          </a:r>
          <a:endParaRPr lang="ru-RU" dirty="0"/>
        </a:p>
      </dgm:t>
    </dgm:pt>
    <dgm:pt modelId="{77EED244-C3EE-49C9-B8E2-7C8547116E69}" type="parTrans" cxnId="{AB0E6DA8-3750-46E3-BAAA-7B97FCD61B10}">
      <dgm:prSet/>
      <dgm:spPr/>
      <dgm:t>
        <a:bodyPr/>
        <a:lstStyle/>
        <a:p>
          <a:endParaRPr lang="ru-RU"/>
        </a:p>
      </dgm:t>
    </dgm:pt>
    <dgm:pt modelId="{CB3CD8CA-FDDF-414B-A784-AEF43BA091CA}" type="sibTrans" cxnId="{AB0E6DA8-3750-46E3-BAAA-7B97FCD61B10}">
      <dgm:prSet/>
      <dgm:spPr/>
      <dgm:t>
        <a:bodyPr/>
        <a:lstStyle/>
        <a:p>
          <a:endParaRPr lang="ru-RU"/>
        </a:p>
      </dgm:t>
    </dgm:pt>
    <dgm:pt modelId="{E2B13DA5-6C35-4C7A-9250-2F9A66428DCD}" type="pres">
      <dgm:prSet presAssocID="{980268C3-1A51-40EB-B5BC-A05C1E28DD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3E37026-62EC-4B0C-A510-C71B46C5DB68}" type="pres">
      <dgm:prSet presAssocID="{6F222093-B6E5-47EA-B8A1-CDBDEE9742F4}" presName="thickLine" presStyleLbl="alignNode1" presStyleIdx="0" presStyleCnt="1"/>
      <dgm:spPr/>
    </dgm:pt>
    <dgm:pt modelId="{4C963CBE-CF64-4092-B405-CC5092991AA2}" type="pres">
      <dgm:prSet presAssocID="{6F222093-B6E5-47EA-B8A1-CDBDEE9742F4}" presName="horz1" presStyleCnt="0"/>
      <dgm:spPr/>
    </dgm:pt>
    <dgm:pt modelId="{8AEB36F8-0557-4409-962B-1545114B394D}" type="pres">
      <dgm:prSet presAssocID="{6F222093-B6E5-47EA-B8A1-CDBDEE9742F4}" presName="tx1" presStyleLbl="revTx" presStyleIdx="0" presStyleCnt="4"/>
      <dgm:spPr/>
      <dgm:t>
        <a:bodyPr/>
        <a:lstStyle/>
        <a:p>
          <a:endParaRPr lang="ru-RU"/>
        </a:p>
      </dgm:t>
    </dgm:pt>
    <dgm:pt modelId="{FE75CC6B-2360-4E20-9F08-167B5EEC18AF}" type="pres">
      <dgm:prSet presAssocID="{6F222093-B6E5-47EA-B8A1-CDBDEE9742F4}" presName="vert1" presStyleCnt="0"/>
      <dgm:spPr/>
    </dgm:pt>
    <dgm:pt modelId="{B74631F6-92F1-413F-95B8-408453549BDA}" type="pres">
      <dgm:prSet presAssocID="{6728A55F-FC59-4B0D-810E-7BF1891D6C71}" presName="vertSpace2a" presStyleCnt="0"/>
      <dgm:spPr/>
    </dgm:pt>
    <dgm:pt modelId="{7EB95A07-356C-4D81-8BEE-A58BF5E6A008}" type="pres">
      <dgm:prSet presAssocID="{6728A55F-FC59-4B0D-810E-7BF1891D6C71}" presName="horz2" presStyleCnt="0"/>
      <dgm:spPr/>
    </dgm:pt>
    <dgm:pt modelId="{ED467DE6-B830-4BF6-B9E8-2E3DFF2606F7}" type="pres">
      <dgm:prSet presAssocID="{6728A55F-FC59-4B0D-810E-7BF1891D6C71}" presName="horzSpace2" presStyleCnt="0"/>
      <dgm:spPr/>
    </dgm:pt>
    <dgm:pt modelId="{0AC1661D-1CFC-480F-ABA3-B4C84C3B232D}" type="pres">
      <dgm:prSet presAssocID="{6728A55F-FC59-4B0D-810E-7BF1891D6C71}" presName="tx2" presStyleLbl="revTx" presStyleIdx="1" presStyleCnt="4" custScaleY="92372"/>
      <dgm:spPr/>
      <dgm:t>
        <a:bodyPr/>
        <a:lstStyle/>
        <a:p>
          <a:endParaRPr lang="ru-RU"/>
        </a:p>
      </dgm:t>
    </dgm:pt>
    <dgm:pt modelId="{E589D46B-92BE-4A0F-9A0E-859CB44E7734}" type="pres">
      <dgm:prSet presAssocID="{6728A55F-FC59-4B0D-810E-7BF1891D6C71}" presName="vert2" presStyleCnt="0"/>
      <dgm:spPr/>
    </dgm:pt>
    <dgm:pt modelId="{38916E77-A6DF-447F-97BD-09D537CA0E52}" type="pres">
      <dgm:prSet presAssocID="{6728A55F-FC59-4B0D-810E-7BF1891D6C71}" presName="thinLine2b" presStyleLbl="callout" presStyleIdx="0" presStyleCnt="3"/>
      <dgm:spPr/>
    </dgm:pt>
    <dgm:pt modelId="{2276FC08-3861-4AF2-ADF6-7DECC5D2E0DF}" type="pres">
      <dgm:prSet presAssocID="{6728A55F-FC59-4B0D-810E-7BF1891D6C71}" presName="vertSpace2b" presStyleCnt="0"/>
      <dgm:spPr/>
    </dgm:pt>
    <dgm:pt modelId="{34683F75-079F-422F-BE79-A4E65836B1B8}" type="pres">
      <dgm:prSet presAssocID="{98F34453-B1A5-4FAB-87F8-D8233C706EBD}" presName="horz2" presStyleCnt="0"/>
      <dgm:spPr/>
    </dgm:pt>
    <dgm:pt modelId="{8F13DAC8-764B-43C2-A7D1-DC504865330A}" type="pres">
      <dgm:prSet presAssocID="{98F34453-B1A5-4FAB-87F8-D8233C706EBD}" presName="horzSpace2" presStyleCnt="0"/>
      <dgm:spPr/>
    </dgm:pt>
    <dgm:pt modelId="{26B7D111-BDAF-4CC6-A83E-1D629ACA9E7B}" type="pres">
      <dgm:prSet presAssocID="{98F34453-B1A5-4FAB-87F8-D8233C706EBD}" presName="tx2" presStyleLbl="revTx" presStyleIdx="2" presStyleCnt="4" custScaleY="77005"/>
      <dgm:spPr/>
      <dgm:t>
        <a:bodyPr/>
        <a:lstStyle/>
        <a:p>
          <a:endParaRPr lang="ru-RU"/>
        </a:p>
      </dgm:t>
    </dgm:pt>
    <dgm:pt modelId="{43FC7996-2DF3-4882-8F28-9A82EEE7560D}" type="pres">
      <dgm:prSet presAssocID="{98F34453-B1A5-4FAB-87F8-D8233C706EBD}" presName="vert2" presStyleCnt="0"/>
      <dgm:spPr/>
    </dgm:pt>
    <dgm:pt modelId="{669AACCE-1F1B-4D1E-9A6B-AC79E5CC0766}" type="pres">
      <dgm:prSet presAssocID="{98F34453-B1A5-4FAB-87F8-D8233C706EBD}" presName="thinLine2b" presStyleLbl="callout" presStyleIdx="1" presStyleCnt="3"/>
      <dgm:spPr/>
    </dgm:pt>
    <dgm:pt modelId="{77ACE248-EAF3-4B7F-AFF0-E68F87DE0D0A}" type="pres">
      <dgm:prSet presAssocID="{98F34453-B1A5-4FAB-87F8-D8233C706EBD}" presName="vertSpace2b" presStyleCnt="0"/>
      <dgm:spPr/>
    </dgm:pt>
    <dgm:pt modelId="{C4FD57EF-6BCB-4489-B800-E678A93F5A5B}" type="pres">
      <dgm:prSet presAssocID="{E860D8D2-5BE0-4026-BD30-F19E7B17458E}" presName="horz2" presStyleCnt="0"/>
      <dgm:spPr/>
    </dgm:pt>
    <dgm:pt modelId="{F5C3EF7D-477D-4B8C-8ACF-CD1BDD997414}" type="pres">
      <dgm:prSet presAssocID="{E860D8D2-5BE0-4026-BD30-F19E7B17458E}" presName="horzSpace2" presStyleCnt="0"/>
      <dgm:spPr/>
    </dgm:pt>
    <dgm:pt modelId="{6592D26B-1E23-4897-8CDE-D45EC99E99C1}" type="pres">
      <dgm:prSet presAssocID="{E860D8D2-5BE0-4026-BD30-F19E7B17458E}" presName="tx2" presStyleLbl="revTx" presStyleIdx="3" presStyleCnt="4" custScaleY="80909"/>
      <dgm:spPr/>
      <dgm:t>
        <a:bodyPr/>
        <a:lstStyle/>
        <a:p>
          <a:endParaRPr lang="ru-RU"/>
        </a:p>
      </dgm:t>
    </dgm:pt>
    <dgm:pt modelId="{F93A6509-08E2-4FA5-90F7-2A9FDB043747}" type="pres">
      <dgm:prSet presAssocID="{E860D8D2-5BE0-4026-BD30-F19E7B17458E}" presName="vert2" presStyleCnt="0"/>
      <dgm:spPr/>
    </dgm:pt>
    <dgm:pt modelId="{D9AF9B4F-FB6F-4843-BD9C-05CA4EB1FE2D}" type="pres">
      <dgm:prSet presAssocID="{E860D8D2-5BE0-4026-BD30-F19E7B17458E}" presName="thinLine2b" presStyleLbl="callout" presStyleIdx="2" presStyleCnt="3"/>
      <dgm:spPr/>
    </dgm:pt>
    <dgm:pt modelId="{B8535D93-C91B-4A4E-B524-594175D8CBBD}" type="pres">
      <dgm:prSet presAssocID="{E860D8D2-5BE0-4026-BD30-F19E7B17458E}" presName="vertSpace2b" presStyleCnt="0"/>
      <dgm:spPr/>
    </dgm:pt>
  </dgm:ptLst>
  <dgm:cxnLst>
    <dgm:cxn modelId="{811904DE-DA08-4832-8E32-F79C2F1B6295}" srcId="{980268C3-1A51-40EB-B5BC-A05C1E28DD19}" destId="{6F222093-B6E5-47EA-B8A1-CDBDEE9742F4}" srcOrd="0" destOrd="0" parTransId="{57164BAF-B6AD-44FB-9E8F-154017D5E81B}" sibTransId="{582C4262-0110-40DC-8AE6-A67736D818E3}"/>
    <dgm:cxn modelId="{AB0E6DA8-3750-46E3-BAAA-7B97FCD61B10}" srcId="{6F222093-B6E5-47EA-B8A1-CDBDEE9742F4}" destId="{E860D8D2-5BE0-4026-BD30-F19E7B17458E}" srcOrd="2" destOrd="0" parTransId="{77EED244-C3EE-49C9-B8E2-7C8547116E69}" sibTransId="{CB3CD8CA-FDDF-414B-A784-AEF43BA091CA}"/>
    <dgm:cxn modelId="{11CB7F6C-CB33-4CA0-A375-3CF1C55CC79E}" type="presOf" srcId="{E860D8D2-5BE0-4026-BD30-F19E7B17458E}" destId="{6592D26B-1E23-4897-8CDE-D45EC99E99C1}" srcOrd="0" destOrd="0" presId="urn:microsoft.com/office/officeart/2008/layout/LinedList"/>
    <dgm:cxn modelId="{6CD8BC31-9BAB-4A75-9FE4-91D310D4CE61}" srcId="{6F222093-B6E5-47EA-B8A1-CDBDEE9742F4}" destId="{6728A55F-FC59-4B0D-810E-7BF1891D6C71}" srcOrd="0" destOrd="0" parTransId="{6473516F-D595-42D2-A75A-FE3817BD21F4}" sibTransId="{2999D065-4F24-47E7-92CB-87B65927C180}"/>
    <dgm:cxn modelId="{A1C015C1-CECB-4D85-A7C3-6EC577F47AC1}" type="presOf" srcId="{98F34453-B1A5-4FAB-87F8-D8233C706EBD}" destId="{26B7D111-BDAF-4CC6-A83E-1D629ACA9E7B}" srcOrd="0" destOrd="0" presId="urn:microsoft.com/office/officeart/2008/layout/LinedList"/>
    <dgm:cxn modelId="{7608FA38-8B37-4304-A75A-0EBBF6AD6B6C}" type="presOf" srcId="{980268C3-1A51-40EB-B5BC-A05C1E28DD19}" destId="{E2B13DA5-6C35-4C7A-9250-2F9A66428DCD}" srcOrd="0" destOrd="0" presId="urn:microsoft.com/office/officeart/2008/layout/LinedList"/>
    <dgm:cxn modelId="{E14391A7-8FAD-476B-A333-D81E63F6B137}" type="presOf" srcId="{6F222093-B6E5-47EA-B8A1-CDBDEE9742F4}" destId="{8AEB36F8-0557-4409-962B-1545114B394D}" srcOrd="0" destOrd="0" presId="urn:microsoft.com/office/officeart/2008/layout/LinedList"/>
    <dgm:cxn modelId="{A94DD2F7-4E05-49E4-B940-3C75BFB28FC2}" srcId="{6F222093-B6E5-47EA-B8A1-CDBDEE9742F4}" destId="{98F34453-B1A5-4FAB-87F8-D8233C706EBD}" srcOrd="1" destOrd="0" parTransId="{FE479CEA-1CB4-4061-8384-041AC8335DB1}" sibTransId="{767144BA-3215-4346-A9E3-EFC10CA2896B}"/>
    <dgm:cxn modelId="{819F17B5-83E8-4375-A35B-DD8CAED16171}" type="presOf" srcId="{6728A55F-FC59-4B0D-810E-7BF1891D6C71}" destId="{0AC1661D-1CFC-480F-ABA3-B4C84C3B232D}" srcOrd="0" destOrd="0" presId="urn:microsoft.com/office/officeart/2008/layout/LinedList"/>
    <dgm:cxn modelId="{C596BBFC-E297-4FB0-A767-5B3394EBDA81}" type="presParOf" srcId="{E2B13DA5-6C35-4C7A-9250-2F9A66428DCD}" destId="{73E37026-62EC-4B0C-A510-C71B46C5DB68}" srcOrd="0" destOrd="0" presId="urn:microsoft.com/office/officeart/2008/layout/LinedList"/>
    <dgm:cxn modelId="{A7C8928C-6F9D-4F7C-84EF-6D7C7C7519E8}" type="presParOf" srcId="{E2B13DA5-6C35-4C7A-9250-2F9A66428DCD}" destId="{4C963CBE-CF64-4092-B405-CC5092991AA2}" srcOrd="1" destOrd="0" presId="urn:microsoft.com/office/officeart/2008/layout/LinedList"/>
    <dgm:cxn modelId="{BC01F711-4545-460D-B0FB-E84EEDFF9C94}" type="presParOf" srcId="{4C963CBE-CF64-4092-B405-CC5092991AA2}" destId="{8AEB36F8-0557-4409-962B-1545114B394D}" srcOrd="0" destOrd="0" presId="urn:microsoft.com/office/officeart/2008/layout/LinedList"/>
    <dgm:cxn modelId="{3CCB177A-FC92-4821-8ADF-B3566486002D}" type="presParOf" srcId="{4C963CBE-CF64-4092-B405-CC5092991AA2}" destId="{FE75CC6B-2360-4E20-9F08-167B5EEC18AF}" srcOrd="1" destOrd="0" presId="urn:microsoft.com/office/officeart/2008/layout/LinedList"/>
    <dgm:cxn modelId="{0AE82618-CA77-4676-AF78-782DDFA9C82A}" type="presParOf" srcId="{FE75CC6B-2360-4E20-9F08-167B5EEC18AF}" destId="{B74631F6-92F1-413F-95B8-408453549BDA}" srcOrd="0" destOrd="0" presId="urn:microsoft.com/office/officeart/2008/layout/LinedList"/>
    <dgm:cxn modelId="{D36C961B-3464-4A73-8FFF-E3926B2C7FCA}" type="presParOf" srcId="{FE75CC6B-2360-4E20-9F08-167B5EEC18AF}" destId="{7EB95A07-356C-4D81-8BEE-A58BF5E6A008}" srcOrd="1" destOrd="0" presId="urn:microsoft.com/office/officeart/2008/layout/LinedList"/>
    <dgm:cxn modelId="{8B5C863C-2B5C-4C54-B18A-A29EDBC90FB5}" type="presParOf" srcId="{7EB95A07-356C-4D81-8BEE-A58BF5E6A008}" destId="{ED467DE6-B830-4BF6-B9E8-2E3DFF2606F7}" srcOrd="0" destOrd="0" presId="urn:microsoft.com/office/officeart/2008/layout/LinedList"/>
    <dgm:cxn modelId="{07588365-1148-4C46-AADE-42C56679AE73}" type="presParOf" srcId="{7EB95A07-356C-4D81-8BEE-A58BF5E6A008}" destId="{0AC1661D-1CFC-480F-ABA3-B4C84C3B232D}" srcOrd="1" destOrd="0" presId="urn:microsoft.com/office/officeart/2008/layout/LinedList"/>
    <dgm:cxn modelId="{958BF69F-A885-451A-9F4C-35C61C1A9117}" type="presParOf" srcId="{7EB95A07-356C-4D81-8BEE-A58BF5E6A008}" destId="{E589D46B-92BE-4A0F-9A0E-859CB44E7734}" srcOrd="2" destOrd="0" presId="urn:microsoft.com/office/officeart/2008/layout/LinedList"/>
    <dgm:cxn modelId="{5A935A26-D9B1-4B81-9C0F-1D0C2968334D}" type="presParOf" srcId="{FE75CC6B-2360-4E20-9F08-167B5EEC18AF}" destId="{38916E77-A6DF-447F-97BD-09D537CA0E52}" srcOrd="2" destOrd="0" presId="urn:microsoft.com/office/officeart/2008/layout/LinedList"/>
    <dgm:cxn modelId="{5A80FF65-F993-40B1-B607-806B4B792132}" type="presParOf" srcId="{FE75CC6B-2360-4E20-9F08-167B5EEC18AF}" destId="{2276FC08-3861-4AF2-ADF6-7DECC5D2E0DF}" srcOrd="3" destOrd="0" presId="urn:microsoft.com/office/officeart/2008/layout/LinedList"/>
    <dgm:cxn modelId="{42EAB95D-B98A-4E44-82B2-BD3B4D4A4762}" type="presParOf" srcId="{FE75CC6B-2360-4E20-9F08-167B5EEC18AF}" destId="{34683F75-079F-422F-BE79-A4E65836B1B8}" srcOrd="4" destOrd="0" presId="urn:microsoft.com/office/officeart/2008/layout/LinedList"/>
    <dgm:cxn modelId="{12F75AE4-1D8E-4695-89FB-E3DE21DD8F58}" type="presParOf" srcId="{34683F75-079F-422F-BE79-A4E65836B1B8}" destId="{8F13DAC8-764B-43C2-A7D1-DC504865330A}" srcOrd="0" destOrd="0" presId="urn:microsoft.com/office/officeart/2008/layout/LinedList"/>
    <dgm:cxn modelId="{54AB2866-8476-4965-B28A-0EAA71605F70}" type="presParOf" srcId="{34683F75-079F-422F-BE79-A4E65836B1B8}" destId="{26B7D111-BDAF-4CC6-A83E-1D629ACA9E7B}" srcOrd="1" destOrd="0" presId="urn:microsoft.com/office/officeart/2008/layout/LinedList"/>
    <dgm:cxn modelId="{660BB84F-AC88-40F3-AFFE-196BC1162A42}" type="presParOf" srcId="{34683F75-079F-422F-BE79-A4E65836B1B8}" destId="{43FC7996-2DF3-4882-8F28-9A82EEE7560D}" srcOrd="2" destOrd="0" presId="urn:microsoft.com/office/officeart/2008/layout/LinedList"/>
    <dgm:cxn modelId="{CBF91019-5BAD-481D-8877-815A24EADC31}" type="presParOf" srcId="{FE75CC6B-2360-4E20-9F08-167B5EEC18AF}" destId="{669AACCE-1F1B-4D1E-9A6B-AC79E5CC0766}" srcOrd="5" destOrd="0" presId="urn:microsoft.com/office/officeart/2008/layout/LinedList"/>
    <dgm:cxn modelId="{B8052A99-C7BE-4AF6-B010-21EBD690BDB9}" type="presParOf" srcId="{FE75CC6B-2360-4E20-9F08-167B5EEC18AF}" destId="{77ACE248-EAF3-4B7F-AFF0-E68F87DE0D0A}" srcOrd="6" destOrd="0" presId="urn:microsoft.com/office/officeart/2008/layout/LinedList"/>
    <dgm:cxn modelId="{6C39A566-7C6E-4548-A780-7DC084DEF3BF}" type="presParOf" srcId="{FE75CC6B-2360-4E20-9F08-167B5EEC18AF}" destId="{C4FD57EF-6BCB-4489-B800-E678A93F5A5B}" srcOrd="7" destOrd="0" presId="urn:microsoft.com/office/officeart/2008/layout/LinedList"/>
    <dgm:cxn modelId="{2F9E1886-9489-4504-B261-AA0797840937}" type="presParOf" srcId="{C4FD57EF-6BCB-4489-B800-E678A93F5A5B}" destId="{F5C3EF7D-477D-4B8C-8ACF-CD1BDD997414}" srcOrd="0" destOrd="0" presId="urn:microsoft.com/office/officeart/2008/layout/LinedList"/>
    <dgm:cxn modelId="{035E8310-0D52-4A99-BCBA-8A59E00DC24E}" type="presParOf" srcId="{C4FD57EF-6BCB-4489-B800-E678A93F5A5B}" destId="{6592D26B-1E23-4897-8CDE-D45EC99E99C1}" srcOrd="1" destOrd="0" presId="urn:microsoft.com/office/officeart/2008/layout/LinedList"/>
    <dgm:cxn modelId="{730FAF80-4845-4726-A578-8C00A146B904}" type="presParOf" srcId="{C4FD57EF-6BCB-4489-B800-E678A93F5A5B}" destId="{F93A6509-08E2-4FA5-90F7-2A9FDB043747}" srcOrd="2" destOrd="0" presId="urn:microsoft.com/office/officeart/2008/layout/LinedList"/>
    <dgm:cxn modelId="{8B7E0AFE-0629-44B7-9D2B-C5BAE0A4B108}" type="presParOf" srcId="{FE75CC6B-2360-4E20-9F08-167B5EEC18AF}" destId="{D9AF9B4F-FB6F-4843-BD9C-05CA4EB1FE2D}" srcOrd="8" destOrd="0" presId="urn:microsoft.com/office/officeart/2008/layout/LinedList"/>
    <dgm:cxn modelId="{5D2BF292-A5A7-4CE6-98CC-8BB3228A08B0}" type="presParOf" srcId="{FE75CC6B-2360-4E20-9F08-167B5EEC18AF}" destId="{B8535D93-C91B-4A4E-B524-594175D8CBB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59D8-717F-4646-B12A-27CD39E3B649}">
      <dsp:nvSpPr>
        <dsp:cNvPr id="0" name=""/>
        <dsp:cNvSpPr/>
      </dsp:nvSpPr>
      <dsp:spPr>
        <a:xfrm>
          <a:off x="-12394014" y="-1892874"/>
          <a:ext cx="14759439" cy="14759439"/>
        </a:xfrm>
        <a:prstGeom prst="blockArc">
          <a:avLst>
            <a:gd name="adj1" fmla="val 18900000"/>
            <a:gd name="adj2" fmla="val 2700000"/>
            <a:gd name="adj3" fmla="val 146"/>
          </a:avLst>
        </a:prstGeom>
        <a:noFill/>
        <a:ln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1FCF2-479B-4EBD-859D-F583BFD60417}">
      <dsp:nvSpPr>
        <dsp:cNvPr id="0" name=""/>
        <dsp:cNvSpPr/>
      </dsp:nvSpPr>
      <dsp:spPr>
        <a:xfrm>
          <a:off x="769804" y="471717"/>
          <a:ext cx="11973128" cy="997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5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</a:rPr>
            <a:t>Приём на работу</a:t>
          </a:r>
          <a:endParaRPr lang="ru-RU" sz="2800" kern="1200" dirty="0">
            <a:latin typeface="+mn-lt"/>
          </a:endParaRPr>
        </a:p>
      </dsp:txBody>
      <dsp:txXfrm>
        <a:off x="769804" y="471717"/>
        <a:ext cx="11973128" cy="997288"/>
      </dsp:txXfrm>
    </dsp:sp>
    <dsp:sp modelId="{B4469F13-F179-42F2-843D-6FE04F6CD28D}">
      <dsp:nvSpPr>
        <dsp:cNvPr id="0" name=""/>
        <dsp:cNvSpPr/>
      </dsp:nvSpPr>
      <dsp:spPr>
        <a:xfrm>
          <a:off x="146498" y="374202"/>
          <a:ext cx="1246611" cy="1246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772E0-9828-4E97-9FF2-B47CF56EC3D3}">
      <dsp:nvSpPr>
        <dsp:cNvPr id="0" name=""/>
        <dsp:cNvSpPr/>
      </dsp:nvSpPr>
      <dsp:spPr>
        <a:xfrm>
          <a:off x="1672939" y="1995675"/>
          <a:ext cx="11069994" cy="997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5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</a:rPr>
            <a:t>Выдача копий документов (справки с места работы, заверенные копии ТК, копии приказов, по заявкам и т. д.)</a:t>
          </a:r>
          <a:endParaRPr lang="ru-RU" sz="2800" kern="1200" dirty="0">
            <a:latin typeface="+mn-lt"/>
          </a:endParaRPr>
        </a:p>
      </dsp:txBody>
      <dsp:txXfrm>
        <a:off x="1672939" y="1995675"/>
        <a:ext cx="11069994" cy="997288"/>
      </dsp:txXfrm>
    </dsp:sp>
    <dsp:sp modelId="{187F5E74-63F3-49E9-9B0D-8A0379AA32D7}">
      <dsp:nvSpPr>
        <dsp:cNvPr id="0" name=""/>
        <dsp:cNvSpPr/>
      </dsp:nvSpPr>
      <dsp:spPr>
        <a:xfrm>
          <a:off x="1049633" y="1871014"/>
          <a:ext cx="1246611" cy="1246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003C3-8657-430E-80BD-58A7CC7A13BE}">
      <dsp:nvSpPr>
        <dsp:cNvPr id="0" name=""/>
        <dsp:cNvSpPr/>
      </dsp:nvSpPr>
      <dsp:spPr>
        <a:xfrm>
          <a:off x="2167852" y="3491389"/>
          <a:ext cx="10575080" cy="997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5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</a:rPr>
            <a:t>Приём на проверку и регистрацию договоров ГПХ</a:t>
          </a:r>
          <a:endParaRPr lang="ru-RU" sz="2800" kern="1200" dirty="0">
            <a:latin typeface="+mn-lt"/>
          </a:endParaRPr>
        </a:p>
      </dsp:txBody>
      <dsp:txXfrm>
        <a:off x="2167852" y="3491389"/>
        <a:ext cx="10575080" cy="997288"/>
      </dsp:txXfrm>
    </dsp:sp>
    <dsp:sp modelId="{F34E1A76-FE29-468A-9A9E-72DA5EC69BC0}">
      <dsp:nvSpPr>
        <dsp:cNvPr id="0" name=""/>
        <dsp:cNvSpPr/>
      </dsp:nvSpPr>
      <dsp:spPr>
        <a:xfrm>
          <a:off x="1544546" y="3366728"/>
          <a:ext cx="1246611" cy="1246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6E382-01C2-402E-9CA1-F1FC0276751C}">
      <dsp:nvSpPr>
        <dsp:cNvPr id="0" name=""/>
        <dsp:cNvSpPr/>
      </dsp:nvSpPr>
      <dsp:spPr>
        <a:xfrm>
          <a:off x="2325873" y="4988200"/>
          <a:ext cx="10417059" cy="997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5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C2A55"/>
              </a:solidFill>
              <a:latin typeface="+mn-lt"/>
            </a:rPr>
            <a:t>Вводный инструктаж по охране труда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C2A55"/>
              </a:solidFill>
              <a:latin typeface="+mn-lt"/>
            </a:rPr>
            <a:t>Выдача направлений на медицинский осмотр</a:t>
          </a:r>
          <a:endParaRPr lang="ru-RU" sz="2800" kern="1200" dirty="0">
            <a:latin typeface="+mn-lt"/>
          </a:endParaRPr>
        </a:p>
      </dsp:txBody>
      <dsp:txXfrm>
        <a:off x="2325873" y="4988200"/>
        <a:ext cx="10417059" cy="997288"/>
      </dsp:txXfrm>
    </dsp:sp>
    <dsp:sp modelId="{C1DCE47B-F222-4BAA-98D0-C565E90F5FE2}">
      <dsp:nvSpPr>
        <dsp:cNvPr id="0" name=""/>
        <dsp:cNvSpPr/>
      </dsp:nvSpPr>
      <dsp:spPr>
        <a:xfrm>
          <a:off x="1702568" y="4863539"/>
          <a:ext cx="1246611" cy="1246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35874-9848-4FDA-9F1B-652DD56F6865}">
      <dsp:nvSpPr>
        <dsp:cNvPr id="0" name=""/>
        <dsp:cNvSpPr/>
      </dsp:nvSpPr>
      <dsp:spPr>
        <a:xfrm>
          <a:off x="2167852" y="6485011"/>
          <a:ext cx="10575080" cy="997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5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C2A55"/>
              </a:solidFill>
            </a:rPr>
            <a:t>Проставление гербовой печати и штампов на документах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C2A55"/>
              </a:solidFill>
            </a:rPr>
            <a:t>Выдача бланков НИУ ВШЭ (в </a:t>
          </a:r>
          <a:r>
            <a:rPr lang="ru-RU" sz="2800" kern="1200" dirty="0" err="1" smtClean="0">
              <a:solidFill>
                <a:srgbClr val="1C2A55"/>
              </a:solidFill>
            </a:rPr>
            <a:t>т.ч</a:t>
          </a:r>
          <a:r>
            <a:rPr lang="ru-RU" sz="2800" kern="1200" dirty="0" smtClean="0">
              <a:solidFill>
                <a:srgbClr val="1C2A55"/>
              </a:solidFill>
            </a:rPr>
            <a:t>. гербовых)</a:t>
          </a:r>
          <a:endParaRPr lang="ru-RU" sz="2800" kern="1200" dirty="0">
            <a:latin typeface="+mn-lt"/>
          </a:endParaRPr>
        </a:p>
      </dsp:txBody>
      <dsp:txXfrm>
        <a:off x="2167852" y="6485011"/>
        <a:ext cx="10575080" cy="997288"/>
      </dsp:txXfrm>
    </dsp:sp>
    <dsp:sp modelId="{55A848EA-E4D7-4648-89B3-71AE94B9D932}">
      <dsp:nvSpPr>
        <dsp:cNvPr id="0" name=""/>
        <dsp:cNvSpPr/>
      </dsp:nvSpPr>
      <dsp:spPr>
        <a:xfrm>
          <a:off x="1544546" y="6360350"/>
          <a:ext cx="1246611" cy="1246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3CBD9-3AE7-4C61-BE9E-F30D8805B0EF}">
      <dsp:nvSpPr>
        <dsp:cNvPr id="0" name=""/>
        <dsp:cNvSpPr/>
      </dsp:nvSpPr>
      <dsp:spPr>
        <a:xfrm>
          <a:off x="1672939" y="7980725"/>
          <a:ext cx="11069994" cy="997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5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C2A55"/>
              </a:solidFill>
              <a:latin typeface="+mn-lt"/>
            </a:rPr>
            <a:t>Ознакомление с должностными инструкциями</a:t>
          </a:r>
          <a:endParaRPr lang="ru-RU" sz="2800" kern="1200" dirty="0">
            <a:latin typeface="+mn-lt"/>
          </a:endParaRPr>
        </a:p>
      </dsp:txBody>
      <dsp:txXfrm>
        <a:off x="1672939" y="7980725"/>
        <a:ext cx="11069994" cy="997288"/>
      </dsp:txXfrm>
    </dsp:sp>
    <dsp:sp modelId="{B0AA3D1C-64CB-4ECE-BF38-9069C813D1F4}">
      <dsp:nvSpPr>
        <dsp:cNvPr id="0" name=""/>
        <dsp:cNvSpPr/>
      </dsp:nvSpPr>
      <dsp:spPr>
        <a:xfrm>
          <a:off x="1049633" y="7856064"/>
          <a:ext cx="1246611" cy="1246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CEB36-3616-452F-99B6-2F5326C93C6F}">
      <dsp:nvSpPr>
        <dsp:cNvPr id="0" name=""/>
        <dsp:cNvSpPr/>
      </dsp:nvSpPr>
      <dsp:spPr>
        <a:xfrm>
          <a:off x="769804" y="9477537"/>
          <a:ext cx="11973128" cy="997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5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C2A55"/>
              </a:solidFill>
            </a:rPr>
            <a:t>Организация обмена документами между корпусами НИУ ВШЭ Мясницкая – Покровский бульвар (по заявкам)</a:t>
          </a:r>
          <a:endParaRPr lang="ru-RU" sz="2800" kern="1200" dirty="0">
            <a:latin typeface="+mn-lt"/>
          </a:endParaRPr>
        </a:p>
      </dsp:txBody>
      <dsp:txXfrm>
        <a:off x="769804" y="9477537"/>
        <a:ext cx="11973128" cy="997288"/>
      </dsp:txXfrm>
    </dsp:sp>
    <dsp:sp modelId="{E3A2E298-7173-415E-9398-D731DF23BB39}">
      <dsp:nvSpPr>
        <dsp:cNvPr id="0" name=""/>
        <dsp:cNvSpPr/>
      </dsp:nvSpPr>
      <dsp:spPr>
        <a:xfrm>
          <a:off x="146498" y="9352875"/>
          <a:ext cx="1246611" cy="1246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B4AD-2B00-4967-83B1-1BD1CCABCE15}">
      <dsp:nvSpPr>
        <dsp:cNvPr id="0" name=""/>
        <dsp:cNvSpPr/>
      </dsp:nvSpPr>
      <dsp:spPr>
        <a:xfrm>
          <a:off x="12128" y="202183"/>
          <a:ext cx="5587634" cy="2771197"/>
        </a:xfrm>
        <a:prstGeom prst="homePlat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58" tIns="98679" rIns="49340" bIns="98679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Пройти повышение квалификации</a:t>
          </a:r>
          <a:endParaRPr lang="ru-RU" sz="3700" kern="1200" dirty="0"/>
        </a:p>
      </dsp:txBody>
      <dsp:txXfrm>
        <a:off x="12128" y="202183"/>
        <a:ext cx="4894835" cy="2771197"/>
      </dsp:txXfrm>
    </dsp:sp>
    <dsp:sp modelId="{06C05750-4CD7-4074-A9F7-5DE67D9F31C5}">
      <dsp:nvSpPr>
        <dsp:cNvPr id="0" name=""/>
        <dsp:cNvSpPr/>
      </dsp:nvSpPr>
      <dsp:spPr>
        <a:xfrm>
          <a:off x="4214164" y="202183"/>
          <a:ext cx="6927993" cy="2771197"/>
        </a:xfrm>
        <a:prstGeom prst="chevr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Сообщить в Управление персонала посредством ЕЛК</a:t>
          </a:r>
          <a:endParaRPr lang="ru-RU" sz="3700" kern="1200" dirty="0"/>
        </a:p>
      </dsp:txBody>
      <dsp:txXfrm>
        <a:off x="5599763" y="202183"/>
        <a:ext cx="4156796" cy="2771197"/>
      </dsp:txXfrm>
    </dsp:sp>
    <dsp:sp modelId="{5EF7EB61-9196-43DC-82E4-CAE764352EC0}">
      <dsp:nvSpPr>
        <dsp:cNvPr id="0" name=""/>
        <dsp:cNvSpPr/>
      </dsp:nvSpPr>
      <dsp:spPr>
        <a:xfrm>
          <a:off x="9756558" y="202183"/>
          <a:ext cx="6927993" cy="2771197"/>
        </a:xfrm>
        <a:prstGeom prst="chevr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Управление персонала вносит данные в учетную систему</a:t>
          </a:r>
          <a:endParaRPr lang="ru-RU" sz="3700" kern="1200" dirty="0"/>
        </a:p>
      </dsp:txBody>
      <dsp:txXfrm>
        <a:off x="11142157" y="202183"/>
        <a:ext cx="4156796" cy="2771197"/>
      </dsp:txXfrm>
    </dsp:sp>
    <dsp:sp modelId="{9614092C-EFE4-4220-BB6D-D86B53AAC69F}">
      <dsp:nvSpPr>
        <dsp:cNvPr id="0" name=""/>
        <dsp:cNvSpPr/>
      </dsp:nvSpPr>
      <dsp:spPr>
        <a:xfrm>
          <a:off x="15298953" y="202183"/>
          <a:ext cx="6927993" cy="2771197"/>
        </a:xfrm>
        <a:prstGeom prst="chevr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accent1"/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98679" rIns="49340" bIns="98679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Данные о повышении квалификации отобразятся на Вашей персональной странице </a:t>
          </a:r>
          <a:endParaRPr lang="ru-RU" sz="3700" kern="1200" dirty="0"/>
        </a:p>
      </dsp:txBody>
      <dsp:txXfrm>
        <a:off x="16684552" y="202183"/>
        <a:ext cx="4156796" cy="2771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EA2A8-F058-48C0-994C-5F001A582ED1}">
      <dsp:nvSpPr>
        <dsp:cNvPr id="0" name=""/>
        <dsp:cNvSpPr/>
      </dsp:nvSpPr>
      <dsp:spPr>
        <a:xfrm>
          <a:off x="0" y="0"/>
          <a:ext cx="219361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0D0B6-FA38-4542-84F9-FE81E9C42001}">
      <dsp:nvSpPr>
        <dsp:cNvPr id="0" name=""/>
        <dsp:cNvSpPr/>
      </dsp:nvSpPr>
      <dsp:spPr>
        <a:xfrm>
          <a:off x="0" y="0"/>
          <a:ext cx="4387230" cy="483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2020 год</a:t>
          </a:r>
          <a:endParaRPr lang="ru-RU" sz="6500" kern="1200" dirty="0"/>
        </a:p>
      </dsp:txBody>
      <dsp:txXfrm>
        <a:off x="0" y="0"/>
        <a:ext cx="4387230" cy="4836966"/>
      </dsp:txXfrm>
    </dsp:sp>
    <dsp:sp modelId="{44FD2BB4-C702-4A6F-B51B-6BF0EB223B39}">
      <dsp:nvSpPr>
        <dsp:cNvPr id="0" name=""/>
        <dsp:cNvSpPr/>
      </dsp:nvSpPr>
      <dsp:spPr>
        <a:xfrm>
          <a:off x="4716272" y="112421"/>
          <a:ext cx="17219880" cy="224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Планирование графика отпусков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 будет иметь возможность онлайн подать данные о желаемом графике отпусков на следующий календарный год. После согласования и утверждения график отпусков доступен работнику в специальном разделе ЕЛК.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ноябрь 2020 года</a:t>
          </a:r>
          <a:endParaRPr lang="ru-RU" sz="2600" kern="1200" dirty="0"/>
        </a:p>
      </dsp:txBody>
      <dsp:txXfrm>
        <a:off x="4716272" y="112421"/>
        <a:ext cx="17219880" cy="2248433"/>
      </dsp:txXfrm>
    </dsp:sp>
    <dsp:sp modelId="{0F5C93D3-29CF-4D06-A45B-C3F66190982D}">
      <dsp:nvSpPr>
        <dsp:cNvPr id="0" name=""/>
        <dsp:cNvSpPr/>
      </dsp:nvSpPr>
      <dsp:spPr>
        <a:xfrm>
          <a:off x="4387230" y="2360855"/>
          <a:ext cx="175489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B5BC2-F21F-48D8-8ACC-B4A854A63510}">
      <dsp:nvSpPr>
        <dsp:cNvPr id="0" name=""/>
        <dsp:cNvSpPr/>
      </dsp:nvSpPr>
      <dsp:spPr>
        <a:xfrm>
          <a:off x="4716272" y="2473277"/>
          <a:ext cx="17219880" cy="224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Табель учета рабочего времени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Ответственным от подразделения будет предоставлен сервис по ведению табеля учета рабочего времени. После согласования табеля руководителем данные будут передаваться в учетную системе для расчета заработной платы.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декабрь 2020 год</a:t>
          </a:r>
          <a:endParaRPr lang="ru-RU" sz="2600" kern="1200" dirty="0"/>
        </a:p>
      </dsp:txBody>
      <dsp:txXfrm>
        <a:off x="4716272" y="2473277"/>
        <a:ext cx="17219880" cy="2248433"/>
      </dsp:txXfrm>
    </dsp:sp>
    <dsp:sp modelId="{CA026C70-B731-48FF-85FE-4D9769FA8DD5}">
      <dsp:nvSpPr>
        <dsp:cNvPr id="0" name=""/>
        <dsp:cNvSpPr/>
      </dsp:nvSpPr>
      <dsp:spPr>
        <a:xfrm>
          <a:off x="4387230" y="4721711"/>
          <a:ext cx="175489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37026-62EC-4B0C-A510-C71B46C5DB68}">
      <dsp:nvSpPr>
        <dsp:cNvPr id="0" name=""/>
        <dsp:cNvSpPr/>
      </dsp:nvSpPr>
      <dsp:spPr>
        <a:xfrm>
          <a:off x="0" y="3094"/>
          <a:ext cx="219361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B36F8-0557-4409-962B-1545114B394D}">
      <dsp:nvSpPr>
        <dsp:cNvPr id="0" name=""/>
        <dsp:cNvSpPr/>
      </dsp:nvSpPr>
      <dsp:spPr>
        <a:xfrm>
          <a:off x="0" y="3094"/>
          <a:ext cx="4387230" cy="633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2021 год</a:t>
          </a:r>
          <a:endParaRPr lang="ru-RU" sz="6500" kern="1200" dirty="0"/>
        </a:p>
      </dsp:txBody>
      <dsp:txXfrm>
        <a:off x="0" y="3094"/>
        <a:ext cx="4387230" cy="6330515"/>
      </dsp:txXfrm>
    </dsp:sp>
    <dsp:sp modelId="{0AC1661D-1CFC-480F-ABA3-B4C84C3B232D}">
      <dsp:nvSpPr>
        <dsp:cNvPr id="0" name=""/>
        <dsp:cNvSpPr/>
      </dsp:nvSpPr>
      <dsp:spPr>
        <a:xfrm>
          <a:off x="4716272" y="120091"/>
          <a:ext cx="17219880" cy="216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Командировки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будут иметь возможность подавать заявки на командировку. После согласования заявки работники посредством онлайн сервиса смогут забронировать билеты и проживание по согласованным параметрам в заявке, а также предоставить авансовый отчет.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начало 2021 года</a:t>
          </a:r>
          <a:endParaRPr lang="ru-RU" sz="2600" kern="1200" dirty="0"/>
        </a:p>
      </dsp:txBody>
      <dsp:txXfrm>
        <a:off x="4716272" y="120091"/>
        <a:ext cx="17219880" cy="2161450"/>
      </dsp:txXfrm>
    </dsp:sp>
    <dsp:sp modelId="{38916E77-A6DF-447F-97BD-09D537CA0E52}">
      <dsp:nvSpPr>
        <dsp:cNvPr id="0" name=""/>
        <dsp:cNvSpPr/>
      </dsp:nvSpPr>
      <dsp:spPr>
        <a:xfrm>
          <a:off x="4387230" y="2281542"/>
          <a:ext cx="175489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D111-BDAF-4CC6-A83E-1D629ACA9E7B}">
      <dsp:nvSpPr>
        <dsp:cNvPr id="0" name=""/>
        <dsp:cNvSpPr/>
      </dsp:nvSpPr>
      <dsp:spPr>
        <a:xfrm>
          <a:off x="4716272" y="2398539"/>
          <a:ext cx="17219880" cy="180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Награждение работников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Работникам будет доступен сервис по выдвижению своих коллег к получению награды в рамках подразделения и/или университета.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начало 2021 года</a:t>
          </a:r>
          <a:endParaRPr lang="ru-RU" sz="2600" kern="1200" dirty="0"/>
        </a:p>
      </dsp:txBody>
      <dsp:txXfrm>
        <a:off x="4716272" y="2398539"/>
        <a:ext cx="17219880" cy="1801872"/>
      </dsp:txXfrm>
    </dsp:sp>
    <dsp:sp modelId="{669AACCE-1F1B-4D1E-9A6B-AC79E5CC0766}">
      <dsp:nvSpPr>
        <dsp:cNvPr id="0" name=""/>
        <dsp:cNvSpPr/>
      </dsp:nvSpPr>
      <dsp:spPr>
        <a:xfrm>
          <a:off x="4387230" y="4200411"/>
          <a:ext cx="175489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2D26B-1E23-4897-8CDE-D45EC99E99C1}">
      <dsp:nvSpPr>
        <dsp:cNvPr id="0" name=""/>
        <dsp:cNvSpPr/>
      </dsp:nvSpPr>
      <dsp:spPr>
        <a:xfrm>
          <a:off x="4716272" y="4317408"/>
          <a:ext cx="17219880" cy="18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Ознакомление с приказами и ЛНА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Работникам будет предоставлена возможность </a:t>
          </a:r>
          <a:r>
            <a:rPr lang="ru-RU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ознакамливаться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 приказами по личному составу, а также с общими приказами и ЛНА НИУ ВШЭ. Все приказы и ЛНА будут всегда доступны для просмотра и скачивания.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Пилотный запуск – начало 2021 года</a:t>
          </a:r>
          <a:endParaRPr lang="ru-RU" sz="2600" kern="1200" dirty="0"/>
        </a:p>
      </dsp:txBody>
      <dsp:txXfrm>
        <a:off x="4716272" y="4317408"/>
        <a:ext cx="17219880" cy="1893223"/>
      </dsp:txXfrm>
    </dsp:sp>
    <dsp:sp modelId="{D9AF9B4F-FB6F-4843-BD9C-05CA4EB1FE2D}">
      <dsp:nvSpPr>
        <dsp:cNvPr id="0" name=""/>
        <dsp:cNvSpPr/>
      </dsp:nvSpPr>
      <dsp:spPr>
        <a:xfrm>
          <a:off x="4387230" y="6210631"/>
          <a:ext cx="175489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5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61" r:id="rId4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4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5855296" y="3689648"/>
            <a:ext cx="17425936" cy="34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сервисы</a:t>
            </a:r>
          </a:p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Управление </a:t>
            </a:r>
            <a:r>
              <a:rPr lang="ru-RU" dirty="0" smtClean="0"/>
              <a:t>персонала НИУ ВШЭ</a:t>
            </a:r>
            <a:endParaRPr lang="ru-RU"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5855296" y="8929563"/>
            <a:ext cx="16345816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b="1" dirty="0" smtClean="0"/>
              <a:t>Директор по персоналу, Молодых Е.А.</a:t>
            </a:r>
            <a:endParaRPr b="1"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5855296" y="11830961"/>
            <a:ext cx="10705043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dirty="0"/>
              <a:t>Москва</a:t>
            </a:r>
            <a:r>
              <a:rPr sz="3600" dirty="0"/>
              <a:t>, 20</a:t>
            </a:r>
            <a:r>
              <a:rPr lang="ru-RU" sz="3600" dirty="0"/>
              <a:t>20</a:t>
            </a:r>
            <a:endParaRPr sz="3600"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72" b="11383"/>
          <a:stretch/>
        </p:blipFill>
        <p:spPr>
          <a:xfrm>
            <a:off x="18390331" y="9273459"/>
            <a:ext cx="5388714" cy="29502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6" name="Очень крутой заголовок…"/>
          <p:cNvSpPr txBox="1"/>
          <p:nvPr/>
        </p:nvSpPr>
        <p:spPr>
          <a:xfrm>
            <a:off x="2426185" y="595081"/>
            <a:ext cx="20278975" cy="118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 smtClean="0">
                <a:solidFill>
                  <a:srgbClr val="253957"/>
                </a:solidFill>
                <a:latin typeface="Arial Narrow"/>
                <a:ea typeface="+mn-ea"/>
                <a:cs typeface="+mn-cs"/>
                <a:sym typeface="Arial Narrow"/>
              </a:rPr>
              <a:t>Корпоративные </a:t>
            </a:r>
            <a:r>
              <a:rPr lang="ru-RU" sz="60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  <a:sym typeface="Arial Narrow"/>
              </a:rPr>
              <a:t>мероприятия</a:t>
            </a:r>
            <a:endParaRPr lang="en-US" sz="6000" b="1" cap="all" dirty="0">
              <a:solidFill>
                <a:srgbClr val="253957"/>
              </a:solidFill>
              <a:latin typeface="Arial Narrow"/>
              <a:ea typeface="+mn-ea"/>
              <a:cs typeface="+mn-cs"/>
              <a:sym typeface="Arial Narrow"/>
            </a:endParaRPr>
          </a:p>
          <a:p>
            <a:pPr marL="0" marR="0" lvl="0" indent="0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kumimoji="0" lang="ru-RU" sz="6000" b="1" i="0" u="none" strike="noStrike" kern="0" cap="all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68" name="Линия"/>
          <p:cNvSpPr/>
          <p:nvPr/>
        </p:nvSpPr>
        <p:spPr>
          <a:xfrm flipV="1">
            <a:off x="1201064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4688" y="2196022"/>
            <a:ext cx="5400000" cy="29464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07" b="5010"/>
          <a:stretch/>
        </p:blipFill>
        <p:spPr>
          <a:xfrm>
            <a:off x="18561654" y="5623533"/>
            <a:ext cx="5382253" cy="29523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20" b="4009"/>
          <a:stretch/>
        </p:blipFill>
        <p:spPr>
          <a:xfrm>
            <a:off x="11333287" y="5214510"/>
            <a:ext cx="5468479" cy="29727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2084" y="3833664"/>
            <a:ext cx="1224245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ru-RU" b="1" dirty="0"/>
              <a:t>Научные конференции и семинары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2084" y="5503753"/>
            <a:ext cx="93249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ru-RU" b="1" dirty="0" smtClean="0"/>
              <a:t>Спортивные мероприятия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2084" y="7399941"/>
            <a:ext cx="733085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ru-RU" b="1" dirty="0"/>
              <a:t>Концертные сезоны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6784" y="9370135"/>
            <a:ext cx="14356375" cy="86177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ru-RU" b="1" dirty="0"/>
              <a:t>Мероприятия для сотрудников и их </a:t>
            </a:r>
            <a:r>
              <a:rPr lang="ru-RU" b="1" dirty="0" smtClean="0"/>
              <a:t>детей</a:t>
            </a:r>
            <a:endParaRPr lang="ru-RU" b="1" dirty="0"/>
          </a:p>
        </p:txBody>
      </p:sp>
      <p:pic>
        <p:nvPicPr>
          <p:cNvPr id="1026" name="Picture 2" descr="Иллюстрация к новости: Добро пожаловать в команду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b="14398"/>
          <a:stretch/>
        </p:blipFill>
        <p:spPr bwMode="auto">
          <a:xfrm>
            <a:off x="15415002" y="7070932"/>
            <a:ext cx="5381282" cy="293021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f.hse.ru/pubs/share/direct/32612342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26068" r="10375" b="-645"/>
          <a:stretch/>
        </p:blipFill>
        <p:spPr bwMode="auto">
          <a:xfrm>
            <a:off x="15177946" y="3400606"/>
            <a:ext cx="5366137" cy="297272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19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075" y="2393504"/>
            <a:ext cx="3195850" cy="30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8531328" y="6540932"/>
            <a:ext cx="7321344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Линия"/>
          <p:cNvSpPr/>
          <p:nvPr/>
        </p:nvSpPr>
        <p:spPr>
          <a:xfrm flipV="1">
            <a:off x="1201064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6581153" y="862429"/>
            <a:ext cx="10746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Сайт Управления персонала</a:t>
            </a:r>
            <a:endParaRPr lang="en-US" sz="6000" b="1" cap="all" dirty="0">
              <a:solidFill>
                <a:srgbClr val="253957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606" y="2470911"/>
            <a:ext cx="22270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С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32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алгоритмами работы по каждому из сервисов вы можете ознакомиться на странице Управления персонала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00" t="14910" r="21222" b="5179"/>
          <a:stretch/>
        </p:blipFill>
        <p:spPr>
          <a:xfrm>
            <a:off x="1201065" y="3312034"/>
            <a:ext cx="16967600" cy="100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9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Линия"/>
          <p:cNvSpPr/>
          <p:nvPr/>
        </p:nvSpPr>
        <p:spPr>
          <a:xfrm flipV="1">
            <a:off x="1201064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7559786" y="862429"/>
            <a:ext cx="87895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cap="all" dirty="0" smtClean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Управление </a:t>
            </a:r>
            <a:r>
              <a:rPr lang="ru-RU" sz="60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персонала</a:t>
            </a:r>
            <a:endParaRPr lang="en-US" sz="6000" b="1" cap="all" dirty="0">
              <a:solidFill>
                <a:srgbClr val="253957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606" y="2470911"/>
            <a:ext cx="22270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С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32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алгоритмами работы по каждому из сервисов вы можете ознакомиться на странице Управления персонала </a:t>
            </a: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7134911" y="4415484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АДМИНИСТРАТИВНОГО ПЕРСОНАЛА</a:t>
            </a:r>
          </a:p>
        </p:txBody>
      </p:sp>
      <p:sp>
        <p:nvSpPr>
          <p:cNvPr id="40" name="Скругленный прямоугольник 4"/>
          <p:cNvSpPr/>
          <p:nvPr/>
        </p:nvSpPr>
        <p:spPr>
          <a:xfrm>
            <a:off x="7134911" y="7148599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spcBef>
                <a:spcPct val="0"/>
              </a:spcBef>
            </a:pP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sz="32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КОПИИ </a:t>
            </a: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ДОКУМЕНТОВ/ ЗАВЕРЕНИЕ ПОДПИСИ</a:t>
            </a: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1683573" y="4409684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spcBef>
                <a:spcPct val="0"/>
              </a:spcBef>
            </a:pP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32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ПЕРЕВОД</a:t>
            </a: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УВОЛЬНЕНИЕ</a:t>
            </a: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7103482" y="9887514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</a:p>
        </p:txBody>
      </p:sp>
      <p:sp>
        <p:nvSpPr>
          <p:cNvPr id="43" name="Скругленный прямоугольник 4"/>
          <p:cNvSpPr/>
          <p:nvPr/>
        </p:nvSpPr>
        <p:spPr>
          <a:xfrm>
            <a:off x="12566597" y="9881714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endParaRPr lang="ru-RU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"/>
          <p:cNvSpPr/>
          <p:nvPr/>
        </p:nvSpPr>
        <p:spPr>
          <a:xfrm>
            <a:off x="12586249" y="4409684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</a:t>
            </a:r>
          </a:p>
        </p:txBody>
      </p:sp>
      <p:sp>
        <p:nvSpPr>
          <p:cNvPr id="45" name="Скругленный прямоугольник 4"/>
          <p:cNvSpPr/>
          <p:nvPr/>
        </p:nvSpPr>
        <p:spPr>
          <a:xfrm>
            <a:off x="1678833" y="7148599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ОТПУСКОВ</a:t>
            </a:r>
          </a:p>
        </p:txBody>
      </p:sp>
      <p:sp>
        <p:nvSpPr>
          <p:cNvPr id="46" name="Скругленный прямоугольник 4"/>
          <p:cNvSpPr/>
          <p:nvPr/>
        </p:nvSpPr>
        <p:spPr>
          <a:xfrm>
            <a:off x="12590989" y="7148599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БОЛЬНИЧНЫХ ЛИСТОВ</a:t>
            </a:r>
          </a:p>
        </p:txBody>
      </p:sp>
      <p:sp>
        <p:nvSpPr>
          <p:cNvPr id="48" name="Скругленный прямоугольник 4"/>
          <p:cNvSpPr/>
          <p:nvPr/>
        </p:nvSpPr>
        <p:spPr>
          <a:xfrm>
            <a:off x="18037587" y="4409684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ВИЗОВАЯ ПОДДЕРЖКА ВКС</a:t>
            </a:r>
            <a:endParaRPr lang="ru-RU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"/>
          <p:cNvSpPr/>
          <p:nvPr/>
        </p:nvSpPr>
        <p:spPr>
          <a:xfrm>
            <a:off x="18047067" y="7148599"/>
            <a:ext cx="4953995" cy="2338488"/>
          </a:xfrm>
          <a:prstGeom prst="rect">
            <a:avLst/>
          </a:prstGeom>
          <a:gradFill flip="none" rotWithShape="1">
            <a:gsLst>
              <a:gs pos="0">
                <a:srgbClr val="003F82">
                  <a:shade val="30000"/>
                  <a:satMod val="115000"/>
                </a:srgbClr>
              </a:gs>
              <a:gs pos="50000">
                <a:srgbClr val="003F82">
                  <a:shade val="67500"/>
                  <a:satMod val="115000"/>
                </a:srgbClr>
              </a:gs>
              <a:gs pos="100000">
                <a:srgbClr val="003F82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НА РАЗРЕШЕНИЕ НА РАБОТУ ВКС</a:t>
            </a:r>
            <a:endParaRPr lang="ru-RU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16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491" t="13196" r="21298" b="32313"/>
          <a:stretch/>
        </p:blipFill>
        <p:spPr>
          <a:xfrm>
            <a:off x="1261428" y="3055686"/>
            <a:ext cx="9289032" cy="4574281"/>
          </a:xfrm>
          <a:prstGeom prst="rect">
            <a:avLst/>
          </a:prstGeom>
        </p:spPr>
      </p:pic>
      <p:sp>
        <p:nvSpPr>
          <p:cNvPr id="68" name="Линия"/>
          <p:cNvSpPr/>
          <p:nvPr/>
        </p:nvSpPr>
        <p:spPr>
          <a:xfrm flipV="1">
            <a:off x="1201064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8608151" y="862429"/>
            <a:ext cx="6692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cap="all" dirty="0" smtClean="0">
                <a:solidFill>
                  <a:srgbClr val="253957"/>
                </a:solidFill>
                <a:latin typeface="Arial Narrow"/>
              </a:rPr>
              <a:t>Единая </a:t>
            </a:r>
            <a:r>
              <a:rPr lang="ru-RU" sz="6000" b="1" cap="all" dirty="0">
                <a:solidFill>
                  <a:srgbClr val="253957"/>
                </a:solidFill>
                <a:latin typeface="Arial Narrow"/>
              </a:rPr>
              <a:t>приемная</a:t>
            </a:r>
            <a:endParaRPr lang="en-US" sz="6000" b="1" cap="all" dirty="0">
              <a:solidFill>
                <a:srgbClr val="253957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607" y="2470911"/>
            <a:ext cx="15141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Единая </a:t>
            </a:r>
            <a:r>
              <a:rPr lang="ru-RU" sz="32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приемная Управления персонала работает в режиме «Одного окна»</a:t>
            </a:r>
            <a:r>
              <a:rPr lang="ru-RU" altLang="ru-RU" sz="3200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0750" y="7784327"/>
            <a:ext cx="9340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</a:t>
            </a:r>
            <a:r>
              <a:rPr lang="ru-RU" sz="3200" dirty="0">
                <a:latin typeface="+mn-lt"/>
              </a:rPr>
              <a:t>для Вашего удобства в университете работают две Единые приемные</a:t>
            </a:r>
            <a:r>
              <a:rPr lang="ru-RU" sz="3200" dirty="0" smtClean="0">
                <a:latin typeface="+mn-lt"/>
              </a:rPr>
              <a:t>: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Покровский бульвар д. 11,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Мясницкая ул. д. 20.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0882555"/>
              </p:ext>
            </p:extLst>
          </p:nvPr>
        </p:nvGraphicFramePr>
        <p:xfrm>
          <a:off x="9923749" y="2742310"/>
          <a:ext cx="12889432" cy="1097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5" descr="Новогодняя гирлянда - Мои статьи - Каталог статей - ПРАЗДНИКИ.ПОДАРКИ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5" y="9818277"/>
            <a:ext cx="1452620" cy="227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226606" y="9846430"/>
            <a:ext cx="8697143" cy="363630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 cap="all" dirty="0">
                <a:solidFill>
                  <a:srgbClr val="FF0000"/>
                </a:solidFill>
                <a:latin typeface="Arial Narrow"/>
                <a:ea typeface="+mn-ea"/>
                <a:cs typeface="+mn-cs"/>
              </a:rPr>
              <a:t>ВАЖНО!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cap="all" dirty="0">
                <a:solidFill>
                  <a:srgbClr val="FF0000"/>
                </a:solidFill>
                <a:latin typeface="Arial Narrow"/>
                <a:ea typeface="+mn-ea"/>
                <a:cs typeface="+mn-cs"/>
              </a:rPr>
              <a:t>Для </a:t>
            </a:r>
            <a:r>
              <a:rPr lang="ru-RU" altLang="ru-RU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завершения процесса </a:t>
            </a:r>
            <a:r>
              <a:rPr lang="ru-RU" altLang="ru-RU" b="1" cap="all" dirty="0">
                <a:solidFill>
                  <a:srgbClr val="FF0000"/>
                </a:solidFill>
                <a:latin typeface="Arial Narrow"/>
                <a:ea typeface="+mn-ea"/>
                <a:cs typeface="+mn-cs"/>
              </a:rPr>
              <a:t>трудоустройства</a:t>
            </a:r>
            <a:r>
              <a:rPr lang="ru-RU" altLang="ru-RU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 в Университет, Вам </a:t>
            </a:r>
            <a:r>
              <a:rPr lang="ru-RU" altLang="ru-RU" b="1" cap="all" dirty="0">
                <a:solidFill>
                  <a:srgbClr val="FF0000"/>
                </a:solidFill>
                <a:latin typeface="Arial Narrow"/>
                <a:ea typeface="+mn-ea"/>
                <a:cs typeface="+mn-cs"/>
              </a:rPr>
              <a:t>необходимо </a:t>
            </a:r>
            <a:r>
              <a:rPr lang="ru-RU" altLang="ru-RU" b="1" cap="all" dirty="0">
                <a:solidFill>
                  <a:srgbClr val="253957"/>
                </a:solidFill>
                <a:latin typeface="Arial Narrow"/>
                <a:ea typeface="+mn-ea"/>
                <a:cs typeface="+mn-cs"/>
              </a:rPr>
              <a:t>обязательно </a:t>
            </a:r>
            <a:r>
              <a:rPr lang="ru-RU" altLang="ru-RU" b="1" cap="all" dirty="0">
                <a:solidFill>
                  <a:srgbClr val="FF0000"/>
                </a:solidFill>
                <a:latin typeface="Arial Narrow"/>
                <a:ea typeface="+mn-ea"/>
                <a:cs typeface="+mn-cs"/>
              </a:rPr>
              <a:t>прийти в Управление персонала для подписания приказа о приеме на работу и трудового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32859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2426185" y="595081"/>
            <a:ext cx="20278975" cy="118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0" marR="0" lvl="0" indent="0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 smtClean="0">
                <a:solidFill>
                  <a:srgbClr val="253957"/>
                </a:solidFill>
                <a:latin typeface="Arial Narrow"/>
                <a:sym typeface="Arial Narrow"/>
              </a:rPr>
              <a:t>Единый личный кабинет</a:t>
            </a:r>
            <a:endParaRPr kumimoji="0" lang="ru-RU" sz="6000" b="1" i="0" u="none" strike="noStrike" kern="0" cap="all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68" name="Линия"/>
          <p:cNvSpPr/>
          <p:nvPr/>
        </p:nvSpPr>
        <p:spPr>
          <a:xfrm flipV="1">
            <a:off x="1201064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 flipH="1">
            <a:off x="1226605" y="2321496"/>
            <a:ext cx="22270649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личный кабинет (ЕЛК)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 – это цифровая экосистема НИУ ВШЭ, интеллектуальная среда взаимодействия пользователей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ЕЛК имеет удобный и современный дизайн, учитывает потребности каждого пользователя в необходимой ему информации, а также интегрирован с порталом услуг города Москвы. 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226605" y="4846161"/>
            <a:ext cx="15861939" cy="5684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 ЕЛК: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(заявочные и информационные)</a:t>
            </a:r>
          </a:p>
          <a:p>
            <a:pPr marL="895350" lvl="8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сервисы, в том числе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Управления персонала</a:t>
            </a:r>
          </a:p>
          <a:p>
            <a:pPr marL="895350" lvl="8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Жизненные ситуации</a:t>
            </a:r>
          </a:p>
          <a:p>
            <a:pPr marL="895350" lvl="8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сервисы</a:t>
            </a:r>
          </a:p>
          <a:p>
            <a:pPr marL="895350" lvl="8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Научные сервисы</a:t>
            </a:r>
          </a:p>
          <a:p>
            <a:pPr marL="895350" lvl="8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Справочник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4726" y="6930008"/>
            <a:ext cx="17362528" cy="65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2426185" y="595081"/>
            <a:ext cx="20278975" cy="118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0" marR="0" lvl="0" indent="0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 smtClean="0">
                <a:solidFill>
                  <a:srgbClr val="253957"/>
                </a:solidFill>
                <a:latin typeface="Arial Narrow"/>
                <a:sym typeface="Arial Narrow"/>
              </a:rPr>
              <a:t>Сервисы управления персонала</a:t>
            </a:r>
            <a:endParaRPr kumimoji="0" lang="ru-RU" sz="6000" b="1" i="0" u="none" strike="noStrike" kern="0" cap="all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68" name="Линия"/>
          <p:cNvSpPr/>
          <p:nvPr/>
        </p:nvSpPr>
        <p:spPr>
          <a:xfrm flipV="1">
            <a:off x="1026162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 flipH="1">
            <a:off x="1195032" y="2393504"/>
            <a:ext cx="22270649" cy="605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Управления персонала доступны в разделе «Административные сервисы».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195030" y="2882752"/>
            <a:ext cx="11068977" cy="5222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для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работников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с места работы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Сообщить о прохождении повышения квалификации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Подача кадровых заявлений</a:t>
            </a:r>
          </a:p>
          <a:p>
            <a:pPr marL="895350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и перенос отпуска</a:t>
            </a:r>
          </a:p>
          <a:p>
            <a:pPr marL="895350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 / изменение режима рабочего времени</a:t>
            </a:r>
          </a:p>
          <a:p>
            <a:pPr marL="895350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Увольнение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международных специалистов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повторного приема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2212255" y="2897560"/>
            <a:ext cx="11068977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для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Кадровая аналитика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Кадровые документы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Договоры ГПХ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401" y="7650088"/>
            <a:ext cx="22617713" cy="53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7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2426185" y="595081"/>
            <a:ext cx="20278975" cy="118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0" marR="0" lvl="0" indent="0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 smtClean="0">
                <a:solidFill>
                  <a:srgbClr val="253957"/>
                </a:solidFill>
                <a:latin typeface="Arial Narrow"/>
                <a:sym typeface="Arial Narrow"/>
              </a:rPr>
              <a:t>ПОВЫШЕНИЕ КВАЛИФИКАЦИИ</a:t>
            </a:r>
            <a:endParaRPr kumimoji="0" lang="ru-RU" sz="6000" b="1" i="0" u="none" strike="noStrike" kern="0" cap="all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68" name="Линия"/>
          <p:cNvSpPr/>
          <p:nvPr/>
        </p:nvSpPr>
        <p:spPr>
          <a:xfrm flipV="1">
            <a:off x="1201064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 flipH="1">
            <a:off x="1195032" y="2465512"/>
            <a:ext cx="22270649" cy="605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прохождения повышения квалификации необходимо сообщить об этом в Управление персонала!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11383646"/>
              </p:ext>
            </p:extLst>
          </p:nvPr>
        </p:nvGraphicFramePr>
        <p:xfrm>
          <a:off x="1226605" y="3322395"/>
          <a:ext cx="22239075" cy="317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5567264" y="11689854"/>
            <a:ext cx="15522152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проверенные документы Управлением персонала являются принятыми как повышение квалификации!</a:t>
            </a:r>
          </a:p>
        </p:txBody>
      </p:sp>
      <p:pic>
        <p:nvPicPr>
          <p:cNvPr id="1026" name="Picture 2" descr="Восклицательный знак PNG картинки скачать бесплатн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11" y="11394504"/>
            <a:ext cx="1909380" cy="16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6605" y="7578080"/>
            <a:ext cx="14516100" cy="317182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679832" y="9336292"/>
            <a:ext cx="3960440" cy="1231349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943528" y="6353944"/>
            <a:ext cx="1646924" cy="115212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5227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2426185" y="595081"/>
            <a:ext cx="20278975" cy="118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0" marR="0" lvl="0" indent="0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 smtClean="0">
                <a:solidFill>
                  <a:srgbClr val="253957"/>
                </a:solidFill>
                <a:latin typeface="Arial Narrow"/>
                <a:sym typeface="Arial Narrow"/>
              </a:rPr>
              <a:t>Подача кадровых документов</a:t>
            </a:r>
            <a:endParaRPr kumimoji="0" lang="ru-RU" sz="6000" b="1" i="0" u="none" strike="noStrike" kern="0" cap="all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68" name="Линия"/>
          <p:cNvSpPr/>
          <p:nvPr/>
        </p:nvSpPr>
        <p:spPr>
          <a:xfrm flipV="1">
            <a:off x="1201064" y="2177481"/>
            <a:ext cx="22296191" cy="3708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 flipH="1">
            <a:off x="1201062" y="2234680"/>
            <a:ext cx="13061744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апреле 2020 года были запущен сервис по подаче кадровых заявлений:</a:t>
            </a:r>
          </a:p>
          <a:p>
            <a:pPr marL="895350" indent="-457200" algn="l">
              <a:buFont typeface="Courier New" panose="02070309020205020404" pitchFamily="49" charset="0"/>
              <a:buChar char="o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и перенос отпуска</a:t>
            </a:r>
          </a:p>
          <a:p>
            <a:pPr marL="895350" indent="-457200" algn="l">
              <a:buFont typeface="Courier New" panose="02070309020205020404" pitchFamily="49" charset="0"/>
              <a:buChar char="o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Перевод / изменение режима рабочего времени</a:t>
            </a:r>
          </a:p>
          <a:p>
            <a:pPr marL="895350" indent="-457200" algn="l"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Увольнение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2423" y="6207641"/>
            <a:ext cx="11440383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Данный сервис помог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работника с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университетом в условиях удаленной работы в период действия мер по предупреждению распространения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-19.</a:t>
            </a:r>
          </a:p>
        </p:txBody>
      </p:sp>
      <p:pic>
        <p:nvPicPr>
          <p:cNvPr id="15" name="Picture 2" descr="Восклицательный знак PNG картинки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5" y="6373956"/>
            <a:ext cx="1909380" cy="16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24248" y="2465512"/>
            <a:ext cx="9073007" cy="109218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1226606" y="9174777"/>
            <a:ext cx="1303620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данный сервис активно развивается и будет использоваться после завершения эпидемии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1226606" y="4765779"/>
            <a:ext cx="13036200" cy="605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19 различный заявлений! </a:t>
            </a:r>
          </a:p>
        </p:txBody>
      </p:sp>
    </p:spTree>
    <p:extLst>
      <p:ext uri="{BB962C8B-B14F-4D97-AF65-F5344CB8AC3E}">
        <p14:creationId xmlns:p14="http://schemas.microsoft.com/office/powerpoint/2010/main" val="3213135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2426185" y="595081"/>
            <a:ext cx="20278975" cy="118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0" marR="0" lvl="0" indent="0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 smtClean="0">
                <a:solidFill>
                  <a:srgbClr val="253957"/>
                </a:solidFill>
                <a:latin typeface="Arial Narrow"/>
                <a:sym typeface="Arial Narrow"/>
              </a:rPr>
              <a:t>Развитие кадровых сервисов</a:t>
            </a:r>
            <a:endParaRPr kumimoji="0" lang="ru-RU" sz="6000" b="1" i="0" u="none" strike="noStrike" kern="0" cap="all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4304122"/>
              </p:ext>
            </p:extLst>
          </p:nvPr>
        </p:nvGraphicFramePr>
        <p:xfrm>
          <a:off x="1381081" y="2233510"/>
          <a:ext cx="21936153" cy="483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16918598"/>
              </p:ext>
            </p:extLst>
          </p:nvPr>
        </p:nvGraphicFramePr>
        <p:xfrm>
          <a:off x="1381082" y="6930008"/>
          <a:ext cx="21936153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52912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7783</TotalTime>
  <Words>596</Words>
  <Application>Microsoft Office PowerPoint</Application>
  <PresentationFormat>Произвольный</PresentationFormat>
  <Paragraphs>105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Narrow</vt:lpstr>
      <vt:lpstr>Courier New</vt:lpstr>
      <vt:lpstr>Helvetica Light</vt:lpstr>
      <vt:lpstr>Helvetica Neue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199</cp:revision>
  <dcterms:modified xsi:type="dcterms:W3CDTF">2020-10-06T07:35:07Z</dcterms:modified>
</cp:coreProperties>
</file>