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72" y="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17175-96CB-49DA-B74F-11741138CBE4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C3E29-9B18-4C00-90C0-72C9D015E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51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C3E29-9B18-4C00-90C0-72C9D015EB5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958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C3E29-9B18-4C00-90C0-72C9D015EB5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353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C3E29-9B18-4C00-90C0-72C9D015EB5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415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C3E29-9B18-4C00-90C0-72C9D015EB5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107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C3E29-9B18-4C00-90C0-72C9D015EB5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504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C3E29-9B18-4C00-90C0-72C9D015EB5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356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C3E29-9B18-4C00-90C0-72C9D015EB5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711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C3E29-9B18-4C00-90C0-72C9D015EB5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950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10BD-F758-4A23-80A5-417E787441B3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5DD6-FEEB-4249-987F-82EFE4937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99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10BD-F758-4A23-80A5-417E787441B3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5DD6-FEEB-4249-987F-82EFE4937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1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10BD-F758-4A23-80A5-417E787441B3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5DD6-FEEB-4249-987F-82EFE4937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46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10BD-F758-4A23-80A5-417E787441B3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5DD6-FEEB-4249-987F-82EFE4937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69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10BD-F758-4A23-80A5-417E787441B3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5DD6-FEEB-4249-987F-82EFE4937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0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10BD-F758-4A23-80A5-417E787441B3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5DD6-FEEB-4249-987F-82EFE4937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93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10BD-F758-4A23-80A5-417E787441B3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5DD6-FEEB-4249-987F-82EFE4937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344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10BD-F758-4A23-80A5-417E787441B3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5DD6-FEEB-4249-987F-82EFE4937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927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10BD-F758-4A23-80A5-417E787441B3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5DD6-FEEB-4249-987F-82EFE4937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709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10BD-F758-4A23-80A5-417E787441B3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5DD6-FEEB-4249-987F-82EFE4937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732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10BD-F758-4A23-80A5-417E787441B3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5DD6-FEEB-4249-987F-82EFE4937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26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10BD-F758-4A23-80A5-417E787441B3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05DD6-FEEB-4249-987F-82EFE4937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82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zilla.org/ru/firefox/fx/#deskto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9007" y="534377"/>
            <a:ext cx="6400800" cy="1752600"/>
          </a:xfrm>
        </p:spPr>
        <p:txBody>
          <a:bodyPr>
            <a:normAutofit/>
          </a:bodyPr>
          <a:lstStyle/>
          <a:p>
            <a:r>
              <a:rPr lang="en-US" sz="9000" dirty="0" err="1" smtClean="0">
                <a:solidFill>
                  <a:schemeClr val="tx2"/>
                </a:solidFill>
              </a:rPr>
              <a:t>Zotero</a:t>
            </a:r>
            <a:endParaRPr lang="ru-RU" sz="9000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1224136" cy="142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7544" y="2204864"/>
            <a:ext cx="842493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ru-RU" sz="4000" dirty="0" smtClean="0"/>
              <a:t>Бесплатно</a:t>
            </a:r>
          </a:p>
          <a:p>
            <a:r>
              <a:rPr lang="ru-RU" sz="3000" dirty="0" smtClean="0"/>
              <a:t>(как отдельно так и в </a:t>
            </a:r>
            <a:r>
              <a:rPr lang="en-US" sz="3000" dirty="0" err="1" smtClean="0"/>
              <a:t>Chrom</a:t>
            </a:r>
            <a:r>
              <a:rPr lang="en-US" sz="3000" dirty="0" smtClean="0"/>
              <a:t>, </a:t>
            </a:r>
            <a:r>
              <a:rPr lang="en-US" sz="3000" dirty="0"/>
              <a:t>F</a:t>
            </a:r>
            <a:r>
              <a:rPr lang="en-US" sz="3000" dirty="0" smtClean="0"/>
              <a:t>irefox)</a:t>
            </a:r>
            <a:endParaRPr lang="ru-RU" sz="30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ru-RU" sz="4000" dirty="0" smtClean="0"/>
              <a:t>Удобно </a:t>
            </a:r>
            <a:r>
              <a:rPr lang="ru-RU" sz="3000" dirty="0" smtClean="0"/>
              <a:t>(встраивается в </a:t>
            </a:r>
            <a:r>
              <a:rPr lang="en-US" sz="3000" dirty="0" smtClean="0"/>
              <a:t>Word)</a:t>
            </a:r>
            <a:endParaRPr lang="ru-RU" sz="30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ru-RU" sz="4000" dirty="0" smtClean="0"/>
              <a:t>Поддерживает основные западные библиографические стандарты </a:t>
            </a:r>
            <a:r>
              <a:rPr lang="ru-RU" sz="3000" dirty="0" smtClean="0"/>
              <a:t>(</a:t>
            </a:r>
            <a:r>
              <a:rPr lang="en-US" sz="3000" dirty="0" smtClean="0"/>
              <a:t>APA </a:t>
            </a:r>
            <a:r>
              <a:rPr lang="ru-RU" sz="3000" dirty="0" smtClean="0"/>
              <a:t>и множество других)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4138642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Шаг 1. Установка </a:t>
            </a:r>
            <a:r>
              <a:rPr lang="en-US" dirty="0" err="1" smtClean="0"/>
              <a:t>FireFox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hlinkClick r:id="rId3"/>
              </a:rPr>
              <a:t>http://www.mozilla.org/ru/firefox/fx/#desktop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Кстати, </a:t>
            </a:r>
            <a:r>
              <a:rPr lang="en-US" dirty="0" err="1" smtClean="0"/>
              <a:t>FireFox</a:t>
            </a:r>
            <a:r>
              <a:rPr lang="ru-RU" dirty="0" smtClean="0"/>
              <a:t> лучший </a:t>
            </a:r>
            <a:r>
              <a:rPr lang="ru-RU" dirty="0" err="1" smtClean="0"/>
              <a:t>броузер</a:t>
            </a:r>
            <a:r>
              <a:rPr lang="ru-RU" dirty="0" smtClean="0"/>
              <a:t> для </a:t>
            </a:r>
            <a:r>
              <a:rPr lang="en-US" dirty="0" smtClean="0"/>
              <a:t>LMS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8038"/>
            <a:ext cx="7940675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4101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2. </a:t>
            </a:r>
            <a:r>
              <a:rPr lang="ru-RU" dirty="0" smtClean="0"/>
              <a:t>Установка </a:t>
            </a:r>
            <a:r>
              <a:rPr lang="en-US" dirty="0" err="1" smtClean="0"/>
              <a:t>Zotero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http://www.zotero.org/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7505700" cy="355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370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Шаг 3. Установка панели</a:t>
            </a:r>
            <a:r>
              <a:rPr lang="en-US" dirty="0" smtClean="0"/>
              <a:t> Word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http://www.zotero.org/support/word_processor_plugin_installation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80928"/>
            <a:ext cx="8101013" cy="324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1065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4. Проверка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Меню: Надстройки</a:t>
            </a:r>
          </a:p>
          <a:p>
            <a:pPr marL="0" indent="0">
              <a:buNone/>
            </a:pPr>
            <a:r>
              <a:rPr lang="ru-RU" dirty="0" smtClean="0"/>
              <a:t>Значки интеграции с </a:t>
            </a:r>
            <a:r>
              <a:rPr lang="en-US" dirty="0" err="1" smtClean="0"/>
              <a:t>Zotero</a:t>
            </a:r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140968"/>
            <a:ext cx="8863017" cy="1078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5878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5. Создание библиотеки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7895043" cy="4011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03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6. Использование ссылки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ru-RU" dirty="0" smtClean="0"/>
              <a:t>Нахождение источника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en-US" sz="2400" dirty="0" smtClean="0"/>
              <a:t>“” </a:t>
            </a:r>
            <a:r>
              <a:rPr lang="ru-RU" sz="2400" dirty="0" smtClean="0"/>
              <a:t>(</a:t>
            </a:r>
            <a:r>
              <a:rPr lang="ru-RU" sz="2400" dirty="0" err="1" smtClean="0"/>
              <a:t>Moffitt</a:t>
            </a:r>
            <a:r>
              <a:rPr lang="ru-RU" sz="2400" dirty="0" smtClean="0"/>
              <a:t> </a:t>
            </a:r>
            <a:r>
              <a:rPr lang="ru-RU" sz="2400" dirty="0" err="1"/>
              <a:t>et</a:t>
            </a:r>
            <a:r>
              <a:rPr lang="ru-RU" sz="2400" dirty="0"/>
              <a:t> </a:t>
            </a:r>
            <a:r>
              <a:rPr lang="ru-RU" sz="2400" dirty="0" err="1"/>
              <a:t>al</a:t>
            </a:r>
            <a:r>
              <a:rPr lang="ru-RU" sz="2400" dirty="0"/>
              <a:t>., 2011</a:t>
            </a:r>
            <a:r>
              <a:rPr lang="ru-RU" sz="2400" dirty="0" smtClean="0"/>
              <a:t>)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96976"/>
            <a:ext cx="86409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229695"/>
            <a:ext cx="47323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945" y="3986397"/>
            <a:ext cx="4564063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6180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7. Создание библиографии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библиографии</a:t>
            </a:r>
          </a:p>
          <a:p>
            <a:pPr marL="0" indent="0">
              <a:buNone/>
            </a:pPr>
            <a:r>
              <a:rPr lang="en-US" dirty="0" smtClean="0"/>
              <a:t>Moffitt, T. E., </a:t>
            </a:r>
            <a:r>
              <a:rPr lang="en-US" dirty="0" err="1" smtClean="0"/>
              <a:t>Arseneault</a:t>
            </a:r>
            <a:r>
              <a:rPr lang="en-US" dirty="0" smtClean="0"/>
              <a:t>, L., </a:t>
            </a:r>
            <a:r>
              <a:rPr lang="en-US" dirty="0" err="1" smtClean="0"/>
              <a:t>Belsky</a:t>
            </a:r>
            <a:r>
              <a:rPr lang="en-US" dirty="0" smtClean="0"/>
              <a:t>, D., Dickson, N., </a:t>
            </a:r>
            <a:r>
              <a:rPr lang="en-US" dirty="0" err="1" smtClean="0"/>
              <a:t>Hancox</a:t>
            </a:r>
            <a:r>
              <a:rPr lang="en-US" dirty="0" smtClean="0"/>
              <a:t>, R. J., Harrington, H., … </a:t>
            </a:r>
            <a:r>
              <a:rPr lang="en-US" dirty="0" err="1" smtClean="0"/>
              <a:t>Caspi</a:t>
            </a:r>
            <a:r>
              <a:rPr lang="en-US" dirty="0" smtClean="0"/>
              <a:t>, A. (2011). A gradient of childhood self-control predicts health, wealth, and public safety. </a:t>
            </a:r>
            <a:r>
              <a:rPr lang="ru-RU" i="1" dirty="0" err="1" smtClean="0"/>
              <a:t>Proceedings</a:t>
            </a:r>
            <a:r>
              <a:rPr lang="ru-RU" i="1" dirty="0" smtClean="0"/>
              <a:t> </a:t>
            </a:r>
            <a:r>
              <a:rPr lang="ru-RU" i="1" dirty="0" err="1" smtClean="0"/>
              <a:t>of</a:t>
            </a:r>
            <a:r>
              <a:rPr lang="ru-RU" i="1" dirty="0" smtClean="0"/>
              <a:t> </a:t>
            </a:r>
            <a:r>
              <a:rPr lang="ru-RU" i="1" dirty="0" err="1" smtClean="0"/>
              <a:t>the</a:t>
            </a:r>
            <a:r>
              <a:rPr lang="ru-RU" i="1" dirty="0" smtClean="0"/>
              <a:t> </a:t>
            </a:r>
            <a:r>
              <a:rPr lang="ru-RU" i="1" dirty="0" err="1" smtClean="0"/>
              <a:t>National</a:t>
            </a:r>
            <a:r>
              <a:rPr lang="ru-RU" i="1" dirty="0" smtClean="0"/>
              <a:t> </a:t>
            </a:r>
            <a:r>
              <a:rPr lang="ru-RU" i="1" dirty="0" err="1" smtClean="0"/>
              <a:t>Academy</a:t>
            </a:r>
            <a:r>
              <a:rPr lang="ru-RU" i="1" dirty="0" smtClean="0"/>
              <a:t> </a:t>
            </a:r>
            <a:r>
              <a:rPr lang="ru-RU" i="1" dirty="0" err="1" smtClean="0"/>
              <a:t>of</a:t>
            </a:r>
            <a:r>
              <a:rPr lang="ru-RU" i="1" dirty="0" smtClean="0"/>
              <a:t> </a:t>
            </a:r>
            <a:r>
              <a:rPr lang="ru-RU" i="1" dirty="0" err="1" smtClean="0"/>
              <a:t>Sciences</a:t>
            </a:r>
            <a:r>
              <a:rPr lang="ru-RU" dirty="0" smtClean="0"/>
              <a:t>, </a:t>
            </a:r>
            <a:r>
              <a:rPr lang="ru-RU" i="1" dirty="0" smtClean="0"/>
              <a:t>108</a:t>
            </a:r>
            <a:r>
              <a:rPr lang="ru-RU" dirty="0" smtClean="0"/>
              <a:t>(7), 2693–2698. doi:10.1073/pnas.1010076108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9295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175</Words>
  <Application>Microsoft Office PowerPoint</Application>
  <PresentationFormat>Экран (4:3)</PresentationFormat>
  <Paragraphs>39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Презентация PowerPoint</vt:lpstr>
      <vt:lpstr>Шаг 1. Установка FireFox</vt:lpstr>
      <vt:lpstr>Шаг 2. Установка Zotero</vt:lpstr>
      <vt:lpstr>Шаг 3. Установка панели Word</vt:lpstr>
      <vt:lpstr>Шаг 4. Проверка работы</vt:lpstr>
      <vt:lpstr>Шаг 5. Создание библиотеки</vt:lpstr>
      <vt:lpstr>Шаг 6. Использование ссылки </vt:lpstr>
      <vt:lpstr>Шаг 7. Создание библиографии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Поршнев</dc:creator>
  <cp:lastModifiedBy>Ryde</cp:lastModifiedBy>
  <cp:revision>6</cp:revision>
  <dcterms:created xsi:type="dcterms:W3CDTF">2013-04-20T06:51:22Z</dcterms:created>
  <dcterms:modified xsi:type="dcterms:W3CDTF">2013-10-26T05:12:28Z</dcterms:modified>
</cp:coreProperties>
</file>