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2"/>
  </p:notesMasterIdLst>
  <p:sldIdLst>
    <p:sldId id="256" r:id="rId2"/>
    <p:sldId id="261" r:id="rId3"/>
    <p:sldId id="257" r:id="rId4"/>
    <p:sldId id="266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65" r:id="rId14"/>
    <p:sldId id="262" r:id="rId15"/>
    <p:sldId id="260" r:id="rId16"/>
    <p:sldId id="267" r:id="rId17"/>
    <p:sldId id="271" r:id="rId18"/>
    <p:sldId id="269" r:id="rId19"/>
    <p:sldId id="270" r:id="rId20"/>
    <p:sldId id="25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35" autoAdjust="0"/>
  </p:normalViewPr>
  <p:slideViewPr>
    <p:cSldViewPr>
      <p:cViewPr>
        <p:scale>
          <a:sx n="100" d="100"/>
          <a:sy n="100" d="100"/>
        </p:scale>
        <p:origin x="-2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C066A-2D2E-41EC-8B01-1DB545B27CB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BF2139-2FD1-4E6C-9BAF-F7B3BD42F372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Информационный</a:t>
          </a:r>
          <a:endParaRPr lang="ru-RU" sz="1300" dirty="0">
            <a:solidFill>
              <a:schemeClr val="tx1"/>
            </a:solidFill>
          </a:endParaRPr>
        </a:p>
      </dgm:t>
    </dgm:pt>
    <dgm:pt modelId="{F5983F19-7E96-4701-81A1-731AD03D2032}" type="parTrans" cxnId="{3CC64E3D-A287-48D4-81D6-58A16F10C27F}">
      <dgm:prSet/>
      <dgm:spPr/>
      <dgm:t>
        <a:bodyPr/>
        <a:lstStyle/>
        <a:p>
          <a:endParaRPr lang="ru-RU"/>
        </a:p>
      </dgm:t>
    </dgm:pt>
    <dgm:pt modelId="{6E20A4DB-D7C6-4C4E-A6CB-98764A2C9F14}" type="sibTrans" cxnId="{3CC64E3D-A287-48D4-81D6-58A16F10C27F}">
      <dgm:prSet/>
      <dgm:spPr/>
      <dgm:t>
        <a:bodyPr/>
        <a:lstStyle/>
        <a:p>
          <a:endParaRPr lang="ru-RU"/>
        </a:p>
      </dgm:t>
    </dgm:pt>
    <dgm:pt modelId="{8254E366-AA60-4758-96CF-04132CD3336F}">
      <dgm:prSet phldrT="[Текст]" phldr="1"/>
      <dgm:spPr/>
      <dgm:t>
        <a:bodyPr/>
        <a:lstStyle/>
        <a:p>
          <a:endParaRPr lang="ru-RU" dirty="0"/>
        </a:p>
      </dgm:t>
    </dgm:pt>
    <dgm:pt modelId="{AEDD2A1A-BDAD-435B-99C0-A3A71711899C}" type="parTrans" cxnId="{1F1E0B5E-C2F9-47FF-B507-1080001B603D}">
      <dgm:prSet/>
      <dgm:spPr/>
      <dgm:t>
        <a:bodyPr/>
        <a:lstStyle/>
        <a:p>
          <a:endParaRPr lang="ru-RU"/>
        </a:p>
      </dgm:t>
    </dgm:pt>
    <dgm:pt modelId="{9A0168D1-1128-4122-9664-19E6DDE3F847}" type="sibTrans" cxnId="{1F1E0B5E-C2F9-47FF-B507-1080001B603D}">
      <dgm:prSet/>
      <dgm:spPr/>
      <dgm:t>
        <a:bodyPr/>
        <a:lstStyle/>
        <a:p>
          <a:endParaRPr lang="ru-RU"/>
        </a:p>
      </dgm:t>
    </dgm:pt>
    <dgm:pt modelId="{BB003F1C-E55E-4B0B-B75A-C671810F956E}">
      <dgm:prSet phldrT="[Текст]" phldr="1"/>
      <dgm:spPr/>
      <dgm:t>
        <a:bodyPr/>
        <a:lstStyle/>
        <a:p>
          <a:endParaRPr lang="ru-RU" dirty="0"/>
        </a:p>
      </dgm:t>
    </dgm:pt>
    <dgm:pt modelId="{1D78DBF6-7B0C-4BB0-860C-7D710E46CEAE}" type="parTrans" cxnId="{80442304-49CD-4D7F-BECA-A5881867A359}">
      <dgm:prSet/>
      <dgm:spPr/>
      <dgm:t>
        <a:bodyPr/>
        <a:lstStyle/>
        <a:p>
          <a:endParaRPr lang="ru-RU"/>
        </a:p>
      </dgm:t>
    </dgm:pt>
    <dgm:pt modelId="{5A947D07-271E-41BA-B4E2-8143274E1E91}" type="sibTrans" cxnId="{80442304-49CD-4D7F-BECA-A5881867A359}">
      <dgm:prSet/>
      <dgm:spPr/>
      <dgm:t>
        <a:bodyPr/>
        <a:lstStyle/>
        <a:p>
          <a:endParaRPr lang="ru-RU"/>
        </a:p>
      </dgm:t>
    </dgm:pt>
    <dgm:pt modelId="{F5F33299-E6A8-4C49-A0D4-F982295F8AEC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Коммуникационный</a:t>
          </a:r>
          <a:endParaRPr lang="ru-RU" sz="1300" dirty="0">
            <a:solidFill>
              <a:schemeClr val="tx1"/>
            </a:solidFill>
          </a:endParaRPr>
        </a:p>
      </dgm:t>
    </dgm:pt>
    <dgm:pt modelId="{E25E65F8-58C7-4D3A-A434-E3CE99CCB350}" type="parTrans" cxnId="{2496CBEE-CE05-42F5-9559-6522CE60DDE6}">
      <dgm:prSet/>
      <dgm:spPr/>
      <dgm:t>
        <a:bodyPr/>
        <a:lstStyle/>
        <a:p>
          <a:endParaRPr lang="ru-RU"/>
        </a:p>
      </dgm:t>
    </dgm:pt>
    <dgm:pt modelId="{123F54F6-F692-4D8F-B04E-4609425A1721}" type="sibTrans" cxnId="{2496CBEE-CE05-42F5-9559-6522CE60DDE6}">
      <dgm:prSet/>
      <dgm:spPr/>
      <dgm:t>
        <a:bodyPr/>
        <a:lstStyle/>
        <a:p>
          <a:endParaRPr lang="ru-RU"/>
        </a:p>
      </dgm:t>
    </dgm:pt>
    <dgm:pt modelId="{B5F3A215-B756-4942-9A01-DA52C3FFB9DD}">
      <dgm:prSet phldrT="[Текст]" phldr="1"/>
      <dgm:spPr/>
      <dgm:t>
        <a:bodyPr/>
        <a:lstStyle/>
        <a:p>
          <a:endParaRPr lang="ru-RU" dirty="0"/>
        </a:p>
      </dgm:t>
    </dgm:pt>
    <dgm:pt modelId="{8ECFF5C3-31F6-4425-BDAE-12CC279EC89D}" type="parTrans" cxnId="{81BF06AF-61F6-4465-9247-45EF1CFD3CC8}">
      <dgm:prSet/>
      <dgm:spPr/>
      <dgm:t>
        <a:bodyPr/>
        <a:lstStyle/>
        <a:p>
          <a:endParaRPr lang="ru-RU"/>
        </a:p>
      </dgm:t>
    </dgm:pt>
    <dgm:pt modelId="{70B6F10D-F31A-4BC8-8E84-ADD8A8E55269}" type="sibTrans" cxnId="{81BF06AF-61F6-4465-9247-45EF1CFD3CC8}">
      <dgm:prSet/>
      <dgm:spPr/>
      <dgm:t>
        <a:bodyPr/>
        <a:lstStyle/>
        <a:p>
          <a:endParaRPr lang="ru-RU"/>
        </a:p>
      </dgm:t>
    </dgm:pt>
    <dgm:pt modelId="{8D9FB034-D54B-4D22-9E6C-21AAD2A04C97}">
      <dgm:prSet phldrT="[Текст]" phldr="1"/>
      <dgm:spPr/>
      <dgm:t>
        <a:bodyPr/>
        <a:lstStyle/>
        <a:p>
          <a:endParaRPr lang="ru-RU"/>
        </a:p>
      </dgm:t>
    </dgm:pt>
    <dgm:pt modelId="{D0DB86FD-3526-489C-8A0D-26E3A6CECDC2}" type="parTrans" cxnId="{E273C76F-44B3-499B-B5A6-858B0BAAC85D}">
      <dgm:prSet/>
      <dgm:spPr/>
      <dgm:t>
        <a:bodyPr/>
        <a:lstStyle/>
        <a:p>
          <a:endParaRPr lang="ru-RU"/>
        </a:p>
      </dgm:t>
    </dgm:pt>
    <dgm:pt modelId="{931DB98E-E5FE-4474-BDEE-8BA1528F1D17}" type="sibTrans" cxnId="{E273C76F-44B3-499B-B5A6-858B0BAAC85D}">
      <dgm:prSet/>
      <dgm:spPr/>
      <dgm:t>
        <a:bodyPr/>
        <a:lstStyle/>
        <a:p>
          <a:endParaRPr lang="ru-RU"/>
        </a:p>
      </dgm:t>
    </dgm:pt>
    <dgm:pt modelId="{7CCBE906-3413-4190-910E-FCC49AD2EC7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Психологический</a:t>
          </a:r>
          <a:endParaRPr lang="ru-RU" sz="1300" dirty="0">
            <a:solidFill>
              <a:schemeClr val="tx1"/>
            </a:solidFill>
          </a:endParaRPr>
        </a:p>
      </dgm:t>
    </dgm:pt>
    <dgm:pt modelId="{4AD67B4F-13FC-48CD-AA4E-9850AD3D9241}" type="parTrans" cxnId="{4021F979-3217-4630-8530-AAF94268BA76}">
      <dgm:prSet/>
      <dgm:spPr/>
      <dgm:t>
        <a:bodyPr/>
        <a:lstStyle/>
        <a:p>
          <a:endParaRPr lang="ru-RU"/>
        </a:p>
      </dgm:t>
    </dgm:pt>
    <dgm:pt modelId="{B009715A-DD4D-47BA-BF05-937548E4CA4C}" type="sibTrans" cxnId="{4021F979-3217-4630-8530-AAF94268BA76}">
      <dgm:prSet/>
      <dgm:spPr/>
      <dgm:t>
        <a:bodyPr/>
        <a:lstStyle/>
        <a:p>
          <a:endParaRPr lang="ru-RU"/>
        </a:p>
      </dgm:t>
    </dgm:pt>
    <dgm:pt modelId="{4DACECC3-ED7A-4313-8FA9-5C17E7B49F94}">
      <dgm:prSet phldrT="[Текст]" phldr="1"/>
      <dgm:spPr/>
      <dgm:t>
        <a:bodyPr/>
        <a:lstStyle/>
        <a:p>
          <a:endParaRPr lang="ru-RU" dirty="0"/>
        </a:p>
      </dgm:t>
    </dgm:pt>
    <dgm:pt modelId="{201FEEB3-AC79-469F-AA77-95845D06F3DD}" type="parTrans" cxnId="{DED667C1-A6F7-4A11-B27C-F4D366F9B37F}">
      <dgm:prSet/>
      <dgm:spPr/>
      <dgm:t>
        <a:bodyPr/>
        <a:lstStyle/>
        <a:p>
          <a:endParaRPr lang="ru-RU"/>
        </a:p>
      </dgm:t>
    </dgm:pt>
    <dgm:pt modelId="{70821479-8FC9-42A4-9AD4-F9D841980E6B}" type="sibTrans" cxnId="{DED667C1-A6F7-4A11-B27C-F4D366F9B37F}">
      <dgm:prSet/>
      <dgm:spPr/>
      <dgm:t>
        <a:bodyPr/>
        <a:lstStyle/>
        <a:p>
          <a:endParaRPr lang="ru-RU"/>
        </a:p>
      </dgm:t>
    </dgm:pt>
    <dgm:pt modelId="{FFD67274-8B59-4E0A-A8CE-E5727740111C}">
      <dgm:prSet phldrT="[Текст]" phldr="1"/>
      <dgm:spPr/>
      <dgm:t>
        <a:bodyPr/>
        <a:lstStyle/>
        <a:p>
          <a:endParaRPr lang="ru-RU"/>
        </a:p>
      </dgm:t>
    </dgm:pt>
    <dgm:pt modelId="{17271628-7671-4D08-A020-B6E62BA47574}" type="parTrans" cxnId="{8ACDE24F-0DAB-40CD-8CC9-83E4D9BA9977}">
      <dgm:prSet/>
      <dgm:spPr/>
      <dgm:t>
        <a:bodyPr/>
        <a:lstStyle/>
        <a:p>
          <a:endParaRPr lang="ru-RU"/>
        </a:p>
      </dgm:t>
    </dgm:pt>
    <dgm:pt modelId="{B9641196-0CD7-460B-B672-E48F664C56D5}" type="sibTrans" cxnId="{8ACDE24F-0DAB-40CD-8CC9-83E4D9BA9977}">
      <dgm:prSet/>
      <dgm:spPr/>
      <dgm:t>
        <a:bodyPr/>
        <a:lstStyle/>
        <a:p>
          <a:endParaRPr lang="ru-RU"/>
        </a:p>
      </dgm:t>
    </dgm:pt>
    <dgm:pt modelId="{6DF5D9AD-05D2-4A9B-85CA-B6225825D968}" type="pres">
      <dgm:prSet presAssocID="{291C066A-2D2E-41EC-8B01-1DB545B27CB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21EA0B-33A2-474D-A049-3100A7D357B9}" type="pres">
      <dgm:prSet presAssocID="{291C066A-2D2E-41EC-8B01-1DB545B27CBA}" presName="cycle" presStyleCnt="0"/>
      <dgm:spPr/>
    </dgm:pt>
    <dgm:pt modelId="{734EE319-82C6-4001-B6B5-5463E15D573E}" type="pres">
      <dgm:prSet presAssocID="{291C066A-2D2E-41EC-8B01-1DB545B27CBA}" presName="centerShape" presStyleCnt="0"/>
      <dgm:spPr/>
    </dgm:pt>
    <dgm:pt modelId="{9CB21AB7-D216-4DAB-92B4-6ED2D51D54A0}" type="pres">
      <dgm:prSet presAssocID="{291C066A-2D2E-41EC-8B01-1DB545B27CBA}" presName="connSite" presStyleLbl="node1" presStyleIdx="0" presStyleCnt="4"/>
      <dgm:spPr/>
    </dgm:pt>
    <dgm:pt modelId="{535150A5-C43B-43DD-91CA-9C928FB5440E}" type="pres">
      <dgm:prSet presAssocID="{291C066A-2D2E-41EC-8B01-1DB545B27CBA}" presName="visible" presStyleLbl="node1" presStyleIdx="0" presStyleCnt="4" custLinFactNeighborX="-44356" custLinFactNeighborY="9"/>
      <dgm:spPr>
        <a:solidFill>
          <a:schemeClr val="tx2">
            <a:lumMod val="40000"/>
            <a:lumOff val="60000"/>
          </a:schemeClr>
        </a:solidFill>
      </dgm:spPr>
    </dgm:pt>
    <dgm:pt modelId="{14ACB56B-9931-4C4F-BB04-A5584A16D12D}" type="pres">
      <dgm:prSet presAssocID="{F5983F19-7E96-4701-81A1-731AD03D2032}" presName="Name25" presStyleLbl="parChTrans1D1" presStyleIdx="0" presStyleCnt="3"/>
      <dgm:spPr/>
      <dgm:t>
        <a:bodyPr/>
        <a:lstStyle/>
        <a:p>
          <a:endParaRPr lang="ru-RU"/>
        </a:p>
      </dgm:t>
    </dgm:pt>
    <dgm:pt modelId="{2E78A54C-D78C-49A7-BC5F-199D426A1BB3}" type="pres">
      <dgm:prSet presAssocID="{05BF2139-2FD1-4E6C-9BAF-F7B3BD42F372}" presName="node" presStyleCnt="0"/>
      <dgm:spPr/>
    </dgm:pt>
    <dgm:pt modelId="{CA28A37C-D9B0-41FC-8143-D93B23767978}" type="pres">
      <dgm:prSet presAssocID="{05BF2139-2FD1-4E6C-9BAF-F7B3BD42F372}" presName="parentNode" presStyleLbl="node1" presStyleIdx="1" presStyleCnt="4" custScaleX="196994" custLinFactNeighborX="-33820" custLinFactNeighborY="-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6AC37-1E9A-4020-98F6-A08F151D437C}" type="pres">
      <dgm:prSet presAssocID="{05BF2139-2FD1-4E6C-9BAF-F7B3BD42F372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8EF9A-5683-4BC3-AC68-3871EBE7A7A4}" type="pres">
      <dgm:prSet presAssocID="{E25E65F8-58C7-4D3A-A434-E3CE99CCB350}" presName="Name25" presStyleLbl="parChTrans1D1" presStyleIdx="1" presStyleCnt="3"/>
      <dgm:spPr/>
      <dgm:t>
        <a:bodyPr/>
        <a:lstStyle/>
        <a:p>
          <a:endParaRPr lang="ru-RU"/>
        </a:p>
      </dgm:t>
    </dgm:pt>
    <dgm:pt modelId="{C3B4B50B-5D10-484B-B2C4-134D5B88AA78}" type="pres">
      <dgm:prSet presAssocID="{F5F33299-E6A8-4C49-A0D4-F982295F8AEC}" presName="node" presStyleCnt="0"/>
      <dgm:spPr/>
    </dgm:pt>
    <dgm:pt modelId="{6079D592-68D3-4381-8752-9AC019E4C1DC}" type="pres">
      <dgm:prSet presAssocID="{F5F33299-E6A8-4C49-A0D4-F982295F8AEC}" presName="parentNode" presStyleLbl="node1" presStyleIdx="2" presStyleCnt="4" custScaleX="207929" custLinFactNeighborX="25464" custLinFactNeighborY="-12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4A041-578E-4BED-B3C2-60229ABF615D}" type="pres">
      <dgm:prSet presAssocID="{F5F33299-E6A8-4C49-A0D4-F982295F8AEC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A65D6-4788-499F-B145-5644715C29D1}" type="pres">
      <dgm:prSet presAssocID="{4AD67B4F-13FC-48CD-AA4E-9850AD3D9241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7A6BCEE-18DE-4B32-9AB8-C94ACEA28867}" type="pres">
      <dgm:prSet presAssocID="{7CCBE906-3413-4190-910E-FCC49AD2EC70}" presName="node" presStyleCnt="0"/>
      <dgm:spPr/>
    </dgm:pt>
    <dgm:pt modelId="{C5A9D079-2400-45DD-8B1A-72EB94391F9E}" type="pres">
      <dgm:prSet presAssocID="{7CCBE906-3413-4190-910E-FCC49AD2EC70}" presName="parentNode" presStyleLbl="node1" presStyleIdx="3" presStyleCnt="4" custScaleX="198598" custLinFactNeighborX="-39388" custLinFactNeighborY="-89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D73E2-5A3A-4834-91D5-2413D7E05DD8}" type="pres">
      <dgm:prSet presAssocID="{7CCBE906-3413-4190-910E-FCC49AD2EC70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C64E3D-A287-48D4-81D6-58A16F10C27F}" srcId="{291C066A-2D2E-41EC-8B01-1DB545B27CBA}" destId="{05BF2139-2FD1-4E6C-9BAF-F7B3BD42F372}" srcOrd="0" destOrd="0" parTransId="{F5983F19-7E96-4701-81A1-731AD03D2032}" sibTransId="{6E20A4DB-D7C6-4C4E-A6CB-98764A2C9F14}"/>
    <dgm:cxn modelId="{9DE50F50-3125-4B14-8EBE-A2FE7FEA81D9}" type="presOf" srcId="{8D9FB034-D54B-4D22-9E6C-21AAD2A04C97}" destId="{54E4A041-578E-4BED-B3C2-60229ABF615D}" srcOrd="0" destOrd="1" presId="urn:microsoft.com/office/officeart/2005/8/layout/radial2"/>
    <dgm:cxn modelId="{FB5668A3-4EA2-4FDA-BFB4-A0A622FB62EB}" type="presOf" srcId="{B5F3A215-B756-4942-9A01-DA52C3FFB9DD}" destId="{54E4A041-578E-4BED-B3C2-60229ABF615D}" srcOrd="0" destOrd="0" presId="urn:microsoft.com/office/officeart/2005/8/layout/radial2"/>
    <dgm:cxn modelId="{DED667C1-A6F7-4A11-B27C-F4D366F9B37F}" srcId="{7CCBE906-3413-4190-910E-FCC49AD2EC70}" destId="{4DACECC3-ED7A-4313-8FA9-5C17E7B49F94}" srcOrd="0" destOrd="0" parTransId="{201FEEB3-AC79-469F-AA77-95845D06F3DD}" sibTransId="{70821479-8FC9-42A4-9AD4-F9D841980E6B}"/>
    <dgm:cxn modelId="{2496CBEE-CE05-42F5-9559-6522CE60DDE6}" srcId="{291C066A-2D2E-41EC-8B01-1DB545B27CBA}" destId="{F5F33299-E6A8-4C49-A0D4-F982295F8AEC}" srcOrd="1" destOrd="0" parTransId="{E25E65F8-58C7-4D3A-A434-E3CE99CCB350}" sibTransId="{123F54F6-F692-4D8F-B04E-4609425A1721}"/>
    <dgm:cxn modelId="{C6E2BA7A-5AF7-45E6-9CBC-E3C013675251}" type="presOf" srcId="{05BF2139-2FD1-4E6C-9BAF-F7B3BD42F372}" destId="{CA28A37C-D9B0-41FC-8143-D93B23767978}" srcOrd="0" destOrd="0" presId="urn:microsoft.com/office/officeart/2005/8/layout/radial2"/>
    <dgm:cxn modelId="{4021F979-3217-4630-8530-AAF94268BA76}" srcId="{291C066A-2D2E-41EC-8B01-1DB545B27CBA}" destId="{7CCBE906-3413-4190-910E-FCC49AD2EC70}" srcOrd="2" destOrd="0" parTransId="{4AD67B4F-13FC-48CD-AA4E-9850AD3D9241}" sibTransId="{B009715A-DD4D-47BA-BF05-937548E4CA4C}"/>
    <dgm:cxn modelId="{8C1E5068-29C1-490D-A84A-EB293FDA6A1F}" type="presOf" srcId="{F5F33299-E6A8-4C49-A0D4-F982295F8AEC}" destId="{6079D592-68D3-4381-8752-9AC019E4C1DC}" srcOrd="0" destOrd="0" presId="urn:microsoft.com/office/officeart/2005/8/layout/radial2"/>
    <dgm:cxn modelId="{07FDC740-5ADA-4FCE-B749-84BC775846D1}" type="presOf" srcId="{BB003F1C-E55E-4B0B-B75A-C671810F956E}" destId="{F916AC37-1E9A-4020-98F6-A08F151D437C}" srcOrd="0" destOrd="1" presId="urn:microsoft.com/office/officeart/2005/8/layout/radial2"/>
    <dgm:cxn modelId="{81BF06AF-61F6-4465-9247-45EF1CFD3CC8}" srcId="{F5F33299-E6A8-4C49-A0D4-F982295F8AEC}" destId="{B5F3A215-B756-4942-9A01-DA52C3FFB9DD}" srcOrd="0" destOrd="0" parTransId="{8ECFF5C3-31F6-4425-BDAE-12CC279EC89D}" sibTransId="{70B6F10D-F31A-4BC8-8E84-ADD8A8E55269}"/>
    <dgm:cxn modelId="{CC3CEFB0-8502-4BF3-AF30-5DC881A1DE05}" type="presOf" srcId="{FFD67274-8B59-4E0A-A8CE-E5727740111C}" destId="{7D3D73E2-5A3A-4834-91D5-2413D7E05DD8}" srcOrd="0" destOrd="1" presId="urn:microsoft.com/office/officeart/2005/8/layout/radial2"/>
    <dgm:cxn modelId="{E9C31AD8-AEAC-4273-AA1B-59BD4A27E1FC}" type="presOf" srcId="{291C066A-2D2E-41EC-8B01-1DB545B27CBA}" destId="{6DF5D9AD-05D2-4A9B-85CA-B6225825D968}" srcOrd="0" destOrd="0" presId="urn:microsoft.com/office/officeart/2005/8/layout/radial2"/>
    <dgm:cxn modelId="{1F1E0B5E-C2F9-47FF-B507-1080001B603D}" srcId="{05BF2139-2FD1-4E6C-9BAF-F7B3BD42F372}" destId="{8254E366-AA60-4758-96CF-04132CD3336F}" srcOrd="0" destOrd="0" parTransId="{AEDD2A1A-BDAD-435B-99C0-A3A71711899C}" sibTransId="{9A0168D1-1128-4122-9664-19E6DDE3F847}"/>
    <dgm:cxn modelId="{A711384D-A4AA-461A-80D6-75EFC218EB09}" type="presOf" srcId="{7CCBE906-3413-4190-910E-FCC49AD2EC70}" destId="{C5A9D079-2400-45DD-8B1A-72EB94391F9E}" srcOrd="0" destOrd="0" presId="urn:microsoft.com/office/officeart/2005/8/layout/radial2"/>
    <dgm:cxn modelId="{8ACDE24F-0DAB-40CD-8CC9-83E4D9BA9977}" srcId="{7CCBE906-3413-4190-910E-FCC49AD2EC70}" destId="{FFD67274-8B59-4E0A-A8CE-E5727740111C}" srcOrd="1" destOrd="0" parTransId="{17271628-7671-4D08-A020-B6E62BA47574}" sibTransId="{B9641196-0CD7-460B-B672-E48F664C56D5}"/>
    <dgm:cxn modelId="{82A101D7-69D5-4886-BBF0-7008277D9BD3}" type="presOf" srcId="{E25E65F8-58C7-4D3A-A434-E3CE99CCB350}" destId="{CB18EF9A-5683-4BC3-AC68-3871EBE7A7A4}" srcOrd="0" destOrd="0" presId="urn:microsoft.com/office/officeart/2005/8/layout/radial2"/>
    <dgm:cxn modelId="{13E0BE10-979D-4F95-903F-9BA3DF5AFAA0}" type="presOf" srcId="{8254E366-AA60-4758-96CF-04132CD3336F}" destId="{F916AC37-1E9A-4020-98F6-A08F151D437C}" srcOrd="0" destOrd="0" presId="urn:microsoft.com/office/officeart/2005/8/layout/radial2"/>
    <dgm:cxn modelId="{BEA97552-3EB5-48B3-B912-547F70B2368D}" type="presOf" srcId="{4AD67B4F-13FC-48CD-AA4E-9850AD3D9241}" destId="{870A65D6-4788-499F-B145-5644715C29D1}" srcOrd="0" destOrd="0" presId="urn:microsoft.com/office/officeart/2005/8/layout/radial2"/>
    <dgm:cxn modelId="{71DFE984-3D66-4B43-BC2B-E7DDB68EC57F}" type="presOf" srcId="{4DACECC3-ED7A-4313-8FA9-5C17E7B49F94}" destId="{7D3D73E2-5A3A-4834-91D5-2413D7E05DD8}" srcOrd="0" destOrd="0" presId="urn:microsoft.com/office/officeart/2005/8/layout/radial2"/>
    <dgm:cxn modelId="{80442304-49CD-4D7F-BECA-A5881867A359}" srcId="{05BF2139-2FD1-4E6C-9BAF-F7B3BD42F372}" destId="{BB003F1C-E55E-4B0B-B75A-C671810F956E}" srcOrd="1" destOrd="0" parTransId="{1D78DBF6-7B0C-4BB0-860C-7D710E46CEAE}" sibTransId="{5A947D07-271E-41BA-B4E2-8143274E1E91}"/>
    <dgm:cxn modelId="{4130EA6B-745E-4B51-8351-BDB0DF6F9C69}" type="presOf" srcId="{F5983F19-7E96-4701-81A1-731AD03D2032}" destId="{14ACB56B-9931-4C4F-BB04-A5584A16D12D}" srcOrd="0" destOrd="0" presId="urn:microsoft.com/office/officeart/2005/8/layout/radial2"/>
    <dgm:cxn modelId="{E273C76F-44B3-499B-B5A6-858B0BAAC85D}" srcId="{F5F33299-E6A8-4C49-A0D4-F982295F8AEC}" destId="{8D9FB034-D54B-4D22-9E6C-21AAD2A04C97}" srcOrd="1" destOrd="0" parTransId="{D0DB86FD-3526-489C-8A0D-26E3A6CECDC2}" sibTransId="{931DB98E-E5FE-4474-BDEE-8BA1528F1D17}"/>
    <dgm:cxn modelId="{E05FA0E2-14AB-4F0C-B695-9013393FBBFF}" type="presParOf" srcId="{6DF5D9AD-05D2-4A9B-85CA-B6225825D968}" destId="{BC21EA0B-33A2-474D-A049-3100A7D357B9}" srcOrd="0" destOrd="0" presId="urn:microsoft.com/office/officeart/2005/8/layout/radial2"/>
    <dgm:cxn modelId="{358A9C64-9E7B-45A5-A212-689CB5C6052B}" type="presParOf" srcId="{BC21EA0B-33A2-474D-A049-3100A7D357B9}" destId="{734EE319-82C6-4001-B6B5-5463E15D573E}" srcOrd="0" destOrd="0" presId="urn:microsoft.com/office/officeart/2005/8/layout/radial2"/>
    <dgm:cxn modelId="{589C6FF7-0C61-48B2-9E81-9A19C5A5B2C5}" type="presParOf" srcId="{734EE319-82C6-4001-B6B5-5463E15D573E}" destId="{9CB21AB7-D216-4DAB-92B4-6ED2D51D54A0}" srcOrd="0" destOrd="0" presId="urn:microsoft.com/office/officeart/2005/8/layout/radial2"/>
    <dgm:cxn modelId="{7712E5A2-9A3C-43B8-A729-1C3FF3C0D130}" type="presParOf" srcId="{734EE319-82C6-4001-B6B5-5463E15D573E}" destId="{535150A5-C43B-43DD-91CA-9C928FB5440E}" srcOrd="1" destOrd="0" presId="urn:microsoft.com/office/officeart/2005/8/layout/radial2"/>
    <dgm:cxn modelId="{A91DE844-6986-4C6A-ADC5-29B25286BAF3}" type="presParOf" srcId="{BC21EA0B-33A2-474D-A049-3100A7D357B9}" destId="{14ACB56B-9931-4C4F-BB04-A5584A16D12D}" srcOrd="1" destOrd="0" presId="urn:microsoft.com/office/officeart/2005/8/layout/radial2"/>
    <dgm:cxn modelId="{62E87130-205D-405F-B225-44BDE288CD08}" type="presParOf" srcId="{BC21EA0B-33A2-474D-A049-3100A7D357B9}" destId="{2E78A54C-D78C-49A7-BC5F-199D426A1BB3}" srcOrd="2" destOrd="0" presId="urn:microsoft.com/office/officeart/2005/8/layout/radial2"/>
    <dgm:cxn modelId="{41D8F35A-29E6-40B2-AA09-3E2E0B229905}" type="presParOf" srcId="{2E78A54C-D78C-49A7-BC5F-199D426A1BB3}" destId="{CA28A37C-D9B0-41FC-8143-D93B23767978}" srcOrd="0" destOrd="0" presId="urn:microsoft.com/office/officeart/2005/8/layout/radial2"/>
    <dgm:cxn modelId="{FB278E73-48C6-4643-83AF-35F3C936CD7A}" type="presParOf" srcId="{2E78A54C-D78C-49A7-BC5F-199D426A1BB3}" destId="{F916AC37-1E9A-4020-98F6-A08F151D437C}" srcOrd="1" destOrd="0" presId="urn:microsoft.com/office/officeart/2005/8/layout/radial2"/>
    <dgm:cxn modelId="{2C9C457F-112C-497D-AE22-2AF8CE7CF80F}" type="presParOf" srcId="{BC21EA0B-33A2-474D-A049-3100A7D357B9}" destId="{CB18EF9A-5683-4BC3-AC68-3871EBE7A7A4}" srcOrd="3" destOrd="0" presId="urn:microsoft.com/office/officeart/2005/8/layout/radial2"/>
    <dgm:cxn modelId="{874547A6-7F48-4FF1-AF05-87CCB627F5CA}" type="presParOf" srcId="{BC21EA0B-33A2-474D-A049-3100A7D357B9}" destId="{C3B4B50B-5D10-484B-B2C4-134D5B88AA78}" srcOrd="4" destOrd="0" presId="urn:microsoft.com/office/officeart/2005/8/layout/radial2"/>
    <dgm:cxn modelId="{CD37534D-2171-4403-919C-025DB9C455C8}" type="presParOf" srcId="{C3B4B50B-5D10-484B-B2C4-134D5B88AA78}" destId="{6079D592-68D3-4381-8752-9AC019E4C1DC}" srcOrd="0" destOrd="0" presId="urn:microsoft.com/office/officeart/2005/8/layout/radial2"/>
    <dgm:cxn modelId="{FFB5D54E-541D-4B4C-B444-D9658D3F43E3}" type="presParOf" srcId="{C3B4B50B-5D10-484B-B2C4-134D5B88AA78}" destId="{54E4A041-578E-4BED-B3C2-60229ABF615D}" srcOrd="1" destOrd="0" presId="urn:microsoft.com/office/officeart/2005/8/layout/radial2"/>
    <dgm:cxn modelId="{074AA2DC-749F-4E79-BCFB-C74C9D00C25D}" type="presParOf" srcId="{BC21EA0B-33A2-474D-A049-3100A7D357B9}" destId="{870A65D6-4788-499F-B145-5644715C29D1}" srcOrd="5" destOrd="0" presId="urn:microsoft.com/office/officeart/2005/8/layout/radial2"/>
    <dgm:cxn modelId="{D07EE879-C32D-4657-BB84-1C419CB44A25}" type="presParOf" srcId="{BC21EA0B-33A2-474D-A049-3100A7D357B9}" destId="{77A6BCEE-18DE-4B32-9AB8-C94ACEA28867}" srcOrd="6" destOrd="0" presId="urn:microsoft.com/office/officeart/2005/8/layout/radial2"/>
    <dgm:cxn modelId="{C5DEC012-EA7D-4EF7-85C2-C5951D679FE2}" type="presParOf" srcId="{77A6BCEE-18DE-4B32-9AB8-C94ACEA28867}" destId="{C5A9D079-2400-45DD-8B1A-72EB94391F9E}" srcOrd="0" destOrd="0" presId="urn:microsoft.com/office/officeart/2005/8/layout/radial2"/>
    <dgm:cxn modelId="{2A2D5415-4FC4-4F6A-A135-54166BAA9976}" type="presParOf" srcId="{77A6BCEE-18DE-4B32-9AB8-C94ACEA28867}" destId="{7D3D73E2-5A3A-4834-91D5-2413D7E05DD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CC80A7-C553-42E5-9B6B-6EB7600BAB7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49BDDB-9F53-48A7-A918-AF137BDA40D2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/>
            <a:t>Этап 1</a:t>
          </a:r>
        </a:p>
        <a:p>
          <a:r>
            <a:rPr lang="ru-RU" sz="1200" dirty="0" smtClean="0"/>
            <a:t>Оценка ситуации</a:t>
          </a:r>
        </a:p>
      </dgm:t>
    </dgm:pt>
    <dgm:pt modelId="{3171AD7A-6BA2-4F04-921C-32C3073A5B08}" type="parTrans" cxnId="{930491E8-9AA3-48BD-BA12-FB6C40751B14}">
      <dgm:prSet/>
      <dgm:spPr/>
      <dgm:t>
        <a:bodyPr/>
        <a:lstStyle/>
        <a:p>
          <a:endParaRPr lang="ru-RU"/>
        </a:p>
      </dgm:t>
    </dgm:pt>
    <dgm:pt modelId="{F6E7300B-3C0A-4F47-97B9-DCBADBD30976}" type="sibTrans" cxnId="{930491E8-9AA3-48BD-BA12-FB6C40751B14}">
      <dgm:prSet/>
      <dgm:spPr/>
      <dgm:t>
        <a:bodyPr/>
        <a:lstStyle/>
        <a:p>
          <a:endParaRPr lang="ru-RU"/>
        </a:p>
      </dgm:t>
    </dgm:pt>
    <dgm:pt modelId="{F090E73D-C71B-4BEC-B66C-8686C95BEC2B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/>
            <a:t>Этап 2</a:t>
          </a:r>
        </a:p>
        <a:p>
          <a:r>
            <a:rPr lang="ru-RU" sz="1200" dirty="0" smtClean="0"/>
            <a:t>Семинары, работа над «Стратегией …»</a:t>
          </a:r>
          <a:endParaRPr lang="ru-RU" sz="1200" dirty="0"/>
        </a:p>
      </dgm:t>
    </dgm:pt>
    <dgm:pt modelId="{6CE8648A-1FA3-489B-A2C6-5B635F3D7D88}" type="parTrans" cxnId="{BFF6AA28-4ADB-42C1-8AE4-7793D68DE052}">
      <dgm:prSet/>
      <dgm:spPr/>
      <dgm:t>
        <a:bodyPr/>
        <a:lstStyle/>
        <a:p>
          <a:endParaRPr lang="ru-RU"/>
        </a:p>
      </dgm:t>
    </dgm:pt>
    <dgm:pt modelId="{57F9BBE3-AE5B-4B62-94EF-46D19A77F9DB}" type="sibTrans" cxnId="{BFF6AA28-4ADB-42C1-8AE4-7793D68DE052}">
      <dgm:prSet/>
      <dgm:spPr/>
      <dgm:t>
        <a:bodyPr/>
        <a:lstStyle/>
        <a:p>
          <a:endParaRPr lang="ru-RU"/>
        </a:p>
      </dgm:t>
    </dgm:pt>
    <dgm:pt modelId="{E6846587-78C6-443C-A7A7-648F1843A418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dirty="0" smtClean="0"/>
            <a:t>Систематизация и структурирование имеющихся ресурсов</a:t>
          </a:r>
          <a:endParaRPr lang="ru-RU" sz="1400" dirty="0"/>
        </a:p>
      </dgm:t>
    </dgm:pt>
    <dgm:pt modelId="{E429C686-EEDA-4214-8749-B52A454ED1B0}" type="parTrans" cxnId="{6EA3161B-20D2-48EB-A92E-3B8DEABA4304}">
      <dgm:prSet/>
      <dgm:spPr/>
      <dgm:t>
        <a:bodyPr/>
        <a:lstStyle/>
        <a:p>
          <a:endParaRPr lang="ru-RU"/>
        </a:p>
      </dgm:t>
    </dgm:pt>
    <dgm:pt modelId="{183217F8-0D4A-4295-B730-2C4DCCC9D756}" type="sibTrans" cxnId="{6EA3161B-20D2-48EB-A92E-3B8DEABA4304}">
      <dgm:prSet/>
      <dgm:spPr/>
      <dgm:t>
        <a:bodyPr/>
        <a:lstStyle/>
        <a:p>
          <a:endParaRPr lang="ru-RU"/>
        </a:p>
      </dgm:t>
    </dgm:pt>
    <dgm:pt modelId="{6543BFAC-BAF4-402C-9DEC-F96E779E1AB1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dirty="0" smtClean="0"/>
            <a:t>Анализ требований и ожиданий</a:t>
          </a:r>
          <a:endParaRPr lang="ru-RU" sz="1400" dirty="0"/>
        </a:p>
      </dgm:t>
    </dgm:pt>
    <dgm:pt modelId="{F98872C1-1C6B-4FB9-B09B-189141BC9717}" type="parTrans" cxnId="{A11433ED-240A-47F9-A0D3-F33F61B02408}">
      <dgm:prSet/>
      <dgm:spPr/>
      <dgm:t>
        <a:bodyPr/>
        <a:lstStyle/>
        <a:p>
          <a:endParaRPr lang="ru-RU"/>
        </a:p>
      </dgm:t>
    </dgm:pt>
    <dgm:pt modelId="{6C740525-0A60-45C2-87B0-8C0D0350F809}" type="sibTrans" cxnId="{A11433ED-240A-47F9-A0D3-F33F61B02408}">
      <dgm:prSet/>
      <dgm:spPr/>
      <dgm:t>
        <a:bodyPr/>
        <a:lstStyle/>
        <a:p>
          <a:endParaRPr lang="ru-RU"/>
        </a:p>
      </dgm:t>
    </dgm:pt>
    <dgm:pt modelId="{B438DEC4-89CA-45E7-A383-A8201EA1FF9F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dirty="0" smtClean="0"/>
            <a:t>Подведение промежуточных итогов: Первая версия «Стратегии ….»</a:t>
          </a:r>
          <a:endParaRPr lang="ru-RU" sz="1400" dirty="0"/>
        </a:p>
      </dgm:t>
    </dgm:pt>
    <dgm:pt modelId="{A11B7851-7397-42F0-9196-B36E72428DB3}" type="parTrans" cxnId="{6B0509E3-B1E7-41BB-B4CD-243485279FDA}">
      <dgm:prSet/>
      <dgm:spPr/>
      <dgm:t>
        <a:bodyPr/>
        <a:lstStyle/>
        <a:p>
          <a:endParaRPr lang="ru-RU"/>
        </a:p>
      </dgm:t>
    </dgm:pt>
    <dgm:pt modelId="{85E479B5-5107-408F-AD7F-E17E114F1CB8}" type="sibTrans" cxnId="{6B0509E3-B1E7-41BB-B4CD-243485279FDA}">
      <dgm:prSet/>
      <dgm:spPr/>
      <dgm:t>
        <a:bodyPr/>
        <a:lstStyle/>
        <a:p>
          <a:endParaRPr lang="ru-RU"/>
        </a:p>
      </dgm:t>
    </dgm:pt>
    <dgm:pt modelId="{9CEB34F7-F2A7-4322-A5D1-5D0388B0E286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dirty="0" smtClean="0"/>
            <a:t>Первая версия «Стратегии …» - на сайте</a:t>
          </a:r>
          <a:endParaRPr lang="ru-RU" sz="1400" dirty="0"/>
        </a:p>
      </dgm:t>
    </dgm:pt>
    <dgm:pt modelId="{813E2963-4BD5-4F42-8F8D-A36F4977E11B}" type="parTrans" cxnId="{8CA4FF5F-03E7-4DAD-BD8D-2A4DB53B4F8A}">
      <dgm:prSet/>
      <dgm:spPr/>
      <dgm:t>
        <a:bodyPr/>
        <a:lstStyle/>
        <a:p>
          <a:endParaRPr lang="ru-RU"/>
        </a:p>
      </dgm:t>
    </dgm:pt>
    <dgm:pt modelId="{F0CD2309-47D7-4D6E-A798-63FB371AB5EA}" type="sibTrans" cxnId="{8CA4FF5F-03E7-4DAD-BD8D-2A4DB53B4F8A}">
      <dgm:prSet/>
      <dgm:spPr/>
      <dgm:t>
        <a:bodyPr/>
        <a:lstStyle/>
        <a:p>
          <a:endParaRPr lang="ru-RU"/>
        </a:p>
      </dgm:t>
    </dgm:pt>
    <dgm:pt modelId="{35375F65-FE4B-4AF7-859B-690425947C51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dirty="0" smtClean="0"/>
            <a:t>Серия семинаров и консультаций</a:t>
          </a:r>
          <a:endParaRPr lang="ru-RU" sz="1400" dirty="0"/>
        </a:p>
      </dgm:t>
    </dgm:pt>
    <dgm:pt modelId="{853C1FBD-9021-4662-8A4E-5620F269E030}" type="parTrans" cxnId="{612A1C4F-792E-4893-A86C-08761189201C}">
      <dgm:prSet/>
      <dgm:spPr/>
      <dgm:t>
        <a:bodyPr/>
        <a:lstStyle/>
        <a:p>
          <a:endParaRPr lang="ru-RU"/>
        </a:p>
      </dgm:t>
    </dgm:pt>
    <dgm:pt modelId="{9030E836-E43C-4C2C-8FEB-B70C959EDAB9}" type="sibTrans" cxnId="{612A1C4F-792E-4893-A86C-08761189201C}">
      <dgm:prSet/>
      <dgm:spPr/>
      <dgm:t>
        <a:bodyPr/>
        <a:lstStyle/>
        <a:p>
          <a:endParaRPr lang="ru-RU"/>
        </a:p>
      </dgm:t>
    </dgm:pt>
    <dgm:pt modelId="{E7CAA733-D6E7-483F-933C-876849E4D01F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dirty="0" smtClean="0"/>
            <a:t>Рабочая версия «Стратегии …» для формирования  </a:t>
          </a:r>
          <a:r>
            <a:rPr lang="ru-RU" sz="1400" dirty="0" err="1" smtClean="0"/>
            <a:t>он-лайн</a:t>
          </a:r>
          <a:r>
            <a:rPr lang="ru-RU" sz="1400" dirty="0" smtClean="0"/>
            <a:t> опроса </a:t>
          </a:r>
          <a:endParaRPr lang="ru-RU" sz="1400" dirty="0"/>
        </a:p>
      </dgm:t>
    </dgm:pt>
    <dgm:pt modelId="{86B5AC3A-71A8-4288-9B7D-982A891C5850}" type="parTrans" cxnId="{A6551323-3E78-4BD1-9F43-C9231D66FDA6}">
      <dgm:prSet/>
      <dgm:spPr/>
      <dgm:t>
        <a:bodyPr/>
        <a:lstStyle/>
        <a:p>
          <a:endParaRPr lang="ru-RU"/>
        </a:p>
      </dgm:t>
    </dgm:pt>
    <dgm:pt modelId="{19D147BA-23CA-4F6A-81E7-C96839EE98D7}" type="sibTrans" cxnId="{A6551323-3E78-4BD1-9F43-C9231D66FDA6}">
      <dgm:prSet/>
      <dgm:spPr/>
      <dgm:t>
        <a:bodyPr/>
        <a:lstStyle/>
        <a:p>
          <a:endParaRPr lang="ru-RU"/>
        </a:p>
      </dgm:t>
    </dgm:pt>
    <dgm:pt modelId="{C7DAE994-415E-4CA2-81CC-CCF761228095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dirty="0" smtClean="0"/>
            <a:t>Проведение второго опроса</a:t>
          </a:r>
          <a:endParaRPr lang="ru-RU" sz="1400" dirty="0"/>
        </a:p>
      </dgm:t>
    </dgm:pt>
    <dgm:pt modelId="{B3D915B1-7E24-4B37-A47F-C1DD22864E40}" type="parTrans" cxnId="{795E0F1D-E20A-4E89-BAA0-8521F2D78873}">
      <dgm:prSet/>
      <dgm:spPr/>
      <dgm:t>
        <a:bodyPr/>
        <a:lstStyle/>
        <a:p>
          <a:endParaRPr lang="ru-RU"/>
        </a:p>
      </dgm:t>
    </dgm:pt>
    <dgm:pt modelId="{0076A175-0B6D-4CAF-BBA3-1E2AA8A466D4}" type="sibTrans" cxnId="{795E0F1D-E20A-4E89-BAA0-8521F2D78873}">
      <dgm:prSet/>
      <dgm:spPr/>
      <dgm:t>
        <a:bodyPr/>
        <a:lstStyle/>
        <a:p>
          <a:endParaRPr lang="ru-RU"/>
        </a:p>
      </dgm:t>
    </dgm:pt>
    <dgm:pt modelId="{3139E6A5-3EA7-49FF-ACF3-AE0379DD16A5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dirty="0" smtClean="0"/>
            <a:t>Вторая (дополненная) версия «Стратегии …»</a:t>
          </a:r>
          <a:endParaRPr lang="ru-RU" sz="1400" dirty="0"/>
        </a:p>
      </dgm:t>
    </dgm:pt>
    <dgm:pt modelId="{3DEA6124-C484-45C0-97DB-B8B7F09FCFD5}" type="parTrans" cxnId="{C8725127-EB76-486E-B646-8B2679180C71}">
      <dgm:prSet/>
      <dgm:spPr/>
      <dgm:t>
        <a:bodyPr/>
        <a:lstStyle/>
        <a:p>
          <a:endParaRPr lang="ru-RU"/>
        </a:p>
      </dgm:t>
    </dgm:pt>
    <dgm:pt modelId="{8E12D260-9900-414C-9F0B-0B46155AF01C}" type="sibTrans" cxnId="{C8725127-EB76-486E-B646-8B2679180C71}">
      <dgm:prSet/>
      <dgm:spPr/>
      <dgm:t>
        <a:bodyPr/>
        <a:lstStyle/>
        <a:p>
          <a:endParaRPr lang="ru-RU"/>
        </a:p>
      </dgm:t>
    </dgm:pt>
    <dgm:pt modelId="{3B8DAC91-0345-4974-AD14-E729CA59C281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dirty="0" smtClean="0"/>
            <a:t>Первый семинар-консультация</a:t>
          </a:r>
          <a:endParaRPr lang="ru-RU" sz="1400" dirty="0"/>
        </a:p>
      </dgm:t>
    </dgm:pt>
    <dgm:pt modelId="{EA4D3763-B535-4F58-AD67-8CCD56D787D2}" type="parTrans" cxnId="{64FCD34D-781A-4965-98AF-81BB4CD03056}">
      <dgm:prSet/>
      <dgm:spPr/>
      <dgm:t>
        <a:bodyPr/>
        <a:lstStyle/>
        <a:p>
          <a:endParaRPr lang="ru-RU"/>
        </a:p>
      </dgm:t>
    </dgm:pt>
    <dgm:pt modelId="{0C8E36AF-FDF7-408F-BCC3-5818475C1399}" type="sibTrans" cxnId="{64FCD34D-781A-4965-98AF-81BB4CD03056}">
      <dgm:prSet/>
      <dgm:spPr/>
      <dgm:t>
        <a:bodyPr/>
        <a:lstStyle/>
        <a:p>
          <a:endParaRPr lang="ru-RU"/>
        </a:p>
      </dgm:t>
    </dgm:pt>
    <dgm:pt modelId="{79838085-2BA9-40FE-8452-A4AD1B843BDD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1600" dirty="0"/>
        </a:p>
      </dgm:t>
    </dgm:pt>
    <dgm:pt modelId="{97E4E8A3-EDD0-48DF-B8B1-C776C711A612}" type="parTrans" cxnId="{E849B374-A8FD-4ED6-99D7-8D80250CCB7D}">
      <dgm:prSet/>
      <dgm:spPr/>
      <dgm:t>
        <a:bodyPr/>
        <a:lstStyle/>
        <a:p>
          <a:endParaRPr lang="ru-RU"/>
        </a:p>
      </dgm:t>
    </dgm:pt>
    <dgm:pt modelId="{BD4CB352-9636-4E6B-B53F-4E222078007D}" type="sibTrans" cxnId="{E849B374-A8FD-4ED6-99D7-8D80250CCB7D}">
      <dgm:prSet/>
      <dgm:spPr/>
      <dgm:t>
        <a:bodyPr/>
        <a:lstStyle/>
        <a:p>
          <a:endParaRPr lang="ru-RU"/>
        </a:p>
      </dgm:t>
    </dgm:pt>
    <dgm:pt modelId="{27E10E38-10D5-4245-91D9-A7465D9D37B7}" type="pres">
      <dgm:prSet presAssocID="{50CC80A7-C553-42E5-9B6B-6EB7600BAB7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E7EE4B-897D-4938-9C3A-5FF0D0C9CA40}" type="pres">
      <dgm:prSet presAssocID="{2649BDDB-9F53-48A7-A918-AF137BDA40D2}" presName="linNode" presStyleCnt="0"/>
      <dgm:spPr/>
    </dgm:pt>
    <dgm:pt modelId="{0D7A0EFB-76A7-4941-A7B2-2059457ADA4D}" type="pres">
      <dgm:prSet presAssocID="{2649BDDB-9F53-48A7-A918-AF137BDA40D2}" presName="parentShp" presStyleLbl="node1" presStyleIdx="0" presStyleCnt="2" custScaleX="51183" custScaleY="75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251BD-D41B-4B00-92BF-FC6927F8CB2C}" type="pres">
      <dgm:prSet presAssocID="{2649BDDB-9F53-48A7-A918-AF137BDA40D2}" presName="childShp" presStyleLbl="bgAccFollowNode1" presStyleIdx="0" presStyleCnt="2" custScaleX="132689" custScaleY="108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A95B6-BE20-461A-B58C-04D4F6888326}" type="pres">
      <dgm:prSet presAssocID="{F6E7300B-3C0A-4F47-97B9-DCBADBD30976}" presName="spacing" presStyleCnt="0"/>
      <dgm:spPr/>
    </dgm:pt>
    <dgm:pt modelId="{5338C871-7A9B-46E3-B675-939AF1D804A7}" type="pres">
      <dgm:prSet presAssocID="{F090E73D-C71B-4BEC-B66C-8686C95BEC2B}" presName="linNode" presStyleCnt="0"/>
      <dgm:spPr/>
    </dgm:pt>
    <dgm:pt modelId="{963C5966-BC4D-4D15-AC0D-FC3E6DC03BC6}" type="pres">
      <dgm:prSet presAssocID="{F090E73D-C71B-4BEC-B66C-8686C95BEC2B}" presName="parentShp" presStyleLbl="node1" presStyleIdx="1" presStyleCnt="2" custScaleX="56425" custScaleY="130776" custLinFactNeighborX="36" custLinFactNeighborY="-1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33B97-91F5-464D-B225-6C510206E713}" type="pres">
      <dgm:prSet presAssocID="{F090E73D-C71B-4BEC-B66C-8686C95BEC2B}" presName="childShp" presStyleLbl="bgAccFollowNode1" presStyleIdx="1" presStyleCnt="2" custScaleX="132761" custScaleY="112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49B374-A8FD-4ED6-99D7-8D80250CCB7D}" srcId="{2649BDDB-9F53-48A7-A918-AF137BDA40D2}" destId="{79838085-2BA9-40FE-8452-A4AD1B843BDD}" srcOrd="4" destOrd="0" parTransId="{97E4E8A3-EDD0-48DF-B8B1-C776C711A612}" sibTransId="{BD4CB352-9636-4E6B-B53F-4E222078007D}"/>
    <dgm:cxn modelId="{A11433ED-240A-47F9-A0D3-F33F61B02408}" srcId="{2649BDDB-9F53-48A7-A918-AF137BDA40D2}" destId="{6543BFAC-BAF4-402C-9DEC-F96E779E1AB1}" srcOrd="2" destOrd="0" parTransId="{F98872C1-1C6B-4FB9-B09B-189141BC9717}" sibTransId="{6C740525-0A60-45C2-87B0-8C0D0350F809}"/>
    <dgm:cxn modelId="{7A0CD068-DA83-4193-969C-BBD667EB0D15}" type="presOf" srcId="{35375F65-FE4B-4AF7-859B-690425947C51}" destId="{D3833B97-91F5-464D-B225-6C510206E713}" srcOrd="0" destOrd="2" presId="urn:microsoft.com/office/officeart/2005/8/layout/vList6"/>
    <dgm:cxn modelId="{4595C58F-FF10-47F3-B36B-B993422E00D2}" type="presOf" srcId="{79838085-2BA9-40FE-8452-A4AD1B843BDD}" destId="{CAE251BD-D41B-4B00-92BF-FC6927F8CB2C}" srcOrd="0" destOrd="4" presId="urn:microsoft.com/office/officeart/2005/8/layout/vList6"/>
    <dgm:cxn modelId="{795E0F1D-E20A-4E89-BAA0-8521F2D78873}" srcId="{F090E73D-C71B-4BEC-B66C-8686C95BEC2B}" destId="{C7DAE994-415E-4CA2-81CC-CCF761228095}" srcOrd="3" destOrd="0" parTransId="{B3D915B1-7E24-4B37-A47F-C1DD22864E40}" sibTransId="{0076A175-0B6D-4CAF-BBA3-1E2AA8A466D4}"/>
    <dgm:cxn modelId="{7C06C72B-C9F7-433E-9285-1AA06DB10080}" type="presOf" srcId="{F090E73D-C71B-4BEC-B66C-8686C95BEC2B}" destId="{963C5966-BC4D-4D15-AC0D-FC3E6DC03BC6}" srcOrd="0" destOrd="0" presId="urn:microsoft.com/office/officeart/2005/8/layout/vList6"/>
    <dgm:cxn modelId="{26117054-80AB-4351-81AA-A43E91A1F868}" type="presOf" srcId="{E6846587-78C6-443C-A7A7-648F1843A418}" destId="{D3833B97-91F5-464D-B225-6C510206E713}" srcOrd="0" destOrd="0" presId="urn:microsoft.com/office/officeart/2005/8/layout/vList6"/>
    <dgm:cxn modelId="{6EA3161B-20D2-48EB-A92E-3B8DEABA4304}" srcId="{F090E73D-C71B-4BEC-B66C-8686C95BEC2B}" destId="{E6846587-78C6-443C-A7A7-648F1843A418}" srcOrd="0" destOrd="0" parTransId="{E429C686-EEDA-4214-8749-B52A454ED1B0}" sibTransId="{183217F8-0D4A-4295-B730-2C4DCCC9D756}"/>
    <dgm:cxn modelId="{0BF5B3A9-0B55-4259-845E-F12F76062C22}" type="presOf" srcId="{6543BFAC-BAF4-402C-9DEC-F96E779E1AB1}" destId="{CAE251BD-D41B-4B00-92BF-FC6927F8CB2C}" srcOrd="0" destOrd="2" presId="urn:microsoft.com/office/officeart/2005/8/layout/vList6"/>
    <dgm:cxn modelId="{BFF6AA28-4ADB-42C1-8AE4-7793D68DE052}" srcId="{50CC80A7-C553-42E5-9B6B-6EB7600BAB7A}" destId="{F090E73D-C71B-4BEC-B66C-8686C95BEC2B}" srcOrd="1" destOrd="0" parTransId="{6CE8648A-1FA3-489B-A2C6-5B635F3D7D88}" sibTransId="{57F9BBE3-AE5B-4B62-94EF-46D19A77F9DB}"/>
    <dgm:cxn modelId="{612A1C4F-792E-4893-A86C-08761189201C}" srcId="{F090E73D-C71B-4BEC-B66C-8686C95BEC2B}" destId="{35375F65-FE4B-4AF7-859B-690425947C51}" srcOrd="2" destOrd="0" parTransId="{853C1FBD-9021-4662-8A4E-5620F269E030}" sibTransId="{9030E836-E43C-4C2C-8FEB-B70C959EDAB9}"/>
    <dgm:cxn modelId="{6B0509E3-B1E7-41BB-B4CD-243485279FDA}" srcId="{2649BDDB-9F53-48A7-A918-AF137BDA40D2}" destId="{B438DEC4-89CA-45E7-A383-A8201EA1FF9F}" srcOrd="3" destOrd="0" parTransId="{A11B7851-7397-42F0-9196-B36E72428DB3}" sibTransId="{85E479B5-5107-408F-AD7F-E17E114F1CB8}"/>
    <dgm:cxn modelId="{7E8D88B0-3C92-4AC3-9C9A-6DB7DCE81506}" type="presOf" srcId="{3B8DAC91-0345-4974-AD14-E729CA59C281}" destId="{CAE251BD-D41B-4B00-92BF-FC6927F8CB2C}" srcOrd="0" destOrd="0" presId="urn:microsoft.com/office/officeart/2005/8/layout/vList6"/>
    <dgm:cxn modelId="{19C19228-86FB-43F3-A6BE-B1C679D2B1AA}" type="presOf" srcId="{2649BDDB-9F53-48A7-A918-AF137BDA40D2}" destId="{0D7A0EFB-76A7-4941-A7B2-2059457ADA4D}" srcOrd="0" destOrd="0" presId="urn:microsoft.com/office/officeart/2005/8/layout/vList6"/>
    <dgm:cxn modelId="{C8725127-EB76-486E-B646-8B2679180C71}" srcId="{F090E73D-C71B-4BEC-B66C-8686C95BEC2B}" destId="{3139E6A5-3EA7-49FF-ACF3-AE0379DD16A5}" srcOrd="4" destOrd="0" parTransId="{3DEA6124-C484-45C0-97DB-B8B7F09FCFD5}" sibTransId="{8E12D260-9900-414C-9F0B-0B46155AF01C}"/>
    <dgm:cxn modelId="{8CA4FF5F-03E7-4DAD-BD8D-2A4DB53B4F8A}" srcId="{F090E73D-C71B-4BEC-B66C-8686C95BEC2B}" destId="{9CEB34F7-F2A7-4322-A5D1-5D0388B0E286}" srcOrd="1" destOrd="0" parTransId="{813E2963-4BD5-4F42-8F8D-A36F4977E11B}" sibTransId="{F0CD2309-47D7-4D6E-A798-63FB371AB5EA}"/>
    <dgm:cxn modelId="{6427579C-3D74-434C-B2C6-9DCCAF58E90E}" type="presOf" srcId="{50CC80A7-C553-42E5-9B6B-6EB7600BAB7A}" destId="{27E10E38-10D5-4245-91D9-A7465D9D37B7}" srcOrd="0" destOrd="0" presId="urn:microsoft.com/office/officeart/2005/8/layout/vList6"/>
    <dgm:cxn modelId="{4A368874-03E0-4385-9D18-8912D0175DA1}" type="presOf" srcId="{9CEB34F7-F2A7-4322-A5D1-5D0388B0E286}" destId="{D3833B97-91F5-464D-B225-6C510206E713}" srcOrd="0" destOrd="1" presId="urn:microsoft.com/office/officeart/2005/8/layout/vList6"/>
    <dgm:cxn modelId="{930491E8-9AA3-48BD-BA12-FB6C40751B14}" srcId="{50CC80A7-C553-42E5-9B6B-6EB7600BAB7A}" destId="{2649BDDB-9F53-48A7-A918-AF137BDA40D2}" srcOrd="0" destOrd="0" parTransId="{3171AD7A-6BA2-4F04-921C-32C3073A5B08}" sibTransId="{F6E7300B-3C0A-4F47-97B9-DCBADBD30976}"/>
    <dgm:cxn modelId="{373192E2-B2BA-424D-A3E8-22E07119D09A}" type="presOf" srcId="{3139E6A5-3EA7-49FF-ACF3-AE0379DD16A5}" destId="{D3833B97-91F5-464D-B225-6C510206E713}" srcOrd="0" destOrd="4" presId="urn:microsoft.com/office/officeart/2005/8/layout/vList6"/>
    <dgm:cxn modelId="{64FCD34D-781A-4965-98AF-81BB4CD03056}" srcId="{2649BDDB-9F53-48A7-A918-AF137BDA40D2}" destId="{3B8DAC91-0345-4974-AD14-E729CA59C281}" srcOrd="0" destOrd="0" parTransId="{EA4D3763-B535-4F58-AD67-8CCD56D787D2}" sibTransId="{0C8E36AF-FDF7-408F-BCC3-5818475C1399}"/>
    <dgm:cxn modelId="{E2228ADF-C77C-4C39-A72F-64A1026667AA}" type="presOf" srcId="{B438DEC4-89CA-45E7-A383-A8201EA1FF9F}" destId="{CAE251BD-D41B-4B00-92BF-FC6927F8CB2C}" srcOrd="0" destOrd="3" presId="urn:microsoft.com/office/officeart/2005/8/layout/vList6"/>
    <dgm:cxn modelId="{FB317D51-52F6-49BF-B253-6645724EFD1E}" type="presOf" srcId="{E7CAA733-D6E7-483F-933C-876849E4D01F}" destId="{CAE251BD-D41B-4B00-92BF-FC6927F8CB2C}" srcOrd="0" destOrd="1" presId="urn:microsoft.com/office/officeart/2005/8/layout/vList6"/>
    <dgm:cxn modelId="{17687F94-3A35-4561-BF82-2881DF40AE32}" type="presOf" srcId="{C7DAE994-415E-4CA2-81CC-CCF761228095}" destId="{D3833B97-91F5-464D-B225-6C510206E713}" srcOrd="0" destOrd="3" presId="urn:microsoft.com/office/officeart/2005/8/layout/vList6"/>
    <dgm:cxn modelId="{A6551323-3E78-4BD1-9F43-C9231D66FDA6}" srcId="{2649BDDB-9F53-48A7-A918-AF137BDA40D2}" destId="{E7CAA733-D6E7-483F-933C-876849E4D01F}" srcOrd="1" destOrd="0" parTransId="{86B5AC3A-71A8-4288-9B7D-982A891C5850}" sibTransId="{19D147BA-23CA-4F6A-81E7-C96839EE98D7}"/>
    <dgm:cxn modelId="{A9C742E1-D4EA-446D-A208-F339158F4E03}" type="presParOf" srcId="{27E10E38-10D5-4245-91D9-A7465D9D37B7}" destId="{1CE7EE4B-897D-4938-9C3A-5FF0D0C9CA40}" srcOrd="0" destOrd="0" presId="urn:microsoft.com/office/officeart/2005/8/layout/vList6"/>
    <dgm:cxn modelId="{071801C1-1489-464D-945C-C1F491A921B3}" type="presParOf" srcId="{1CE7EE4B-897D-4938-9C3A-5FF0D0C9CA40}" destId="{0D7A0EFB-76A7-4941-A7B2-2059457ADA4D}" srcOrd="0" destOrd="0" presId="urn:microsoft.com/office/officeart/2005/8/layout/vList6"/>
    <dgm:cxn modelId="{89D0752A-00F5-4E63-A7EC-82889B369B02}" type="presParOf" srcId="{1CE7EE4B-897D-4938-9C3A-5FF0D0C9CA40}" destId="{CAE251BD-D41B-4B00-92BF-FC6927F8CB2C}" srcOrd="1" destOrd="0" presId="urn:microsoft.com/office/officeart/2005/8/layout/vList6"/>
    <dgm:cxn modelId="{39BDEE9E-FBC6-4A47-BCB9-BF5ECC756573}" type="presParOf" srcId="{27E10E38-10D5-4245-91D9-A7465D9D37B7}" destId="{468A95B6-BE20-461A-B58C-04D4F6888326}" srcOrd="1" destOrd="0" presId="urn:microsoft.com/office/officeart/2005/8/layout/vList6"/>
    <dgm:cxn modelId="{13439E07-09F8-4E46-9AEA-030CD00C066A}" type="presParOf" srcId="{27E10E38-10D5-4245-91D9-A7465D9D37B7}" destId="{5338C871-7A9B-46E3-B675-939AF1D804A7}" srcOrd="2" destOrd="0" presId="urn:microsoft.com/office/officeart/2005/8/layout/vList6"/>
    <dgm:cxn modelId="{DA053688-C5EC-494C-B2B0-478F3CEB62D4}" type="presParOf" srcId="{5338C871-7A9B-46E3-B675-939AF1D804A7}" destId="{963C5966-BC4D-4D15-AC0D-FC3E6DC03BC6}" srcOrd="0" destOrd="0" presId="urn:microsoft.com/office/officeart/2005/8/layout/vList6"/>
    <dgm:cxn modelId="{4624065D-7213-4B0E-A92A-612C441AFA6E}" type="presParOf" srcId="{5338C871-7A9B-46E3-B675-939AF1D804A7}" destId="{D3833B97-91F5-464D-B225-6C510206E71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A65D6-4788-499F-B145-5644715C29D1}">
      <dsp:nvSpPr>
        <dsp:cNvPr id="0" name=""/>
        <dsp:cNvSpPr/>
      </dsp:nvSpPr>
      <dsp:spPr>
        <a:xfrm rot="3266091">
          <a:off x="2326699" y="2780620"/>
          <a:ext cx="130767" cy="44516"/>
        </a:xfrm>
        <a:custGeom>
          <a:avLst/>
          <a:gdLst/>
          <a:ahLst/>
          <a:cxnLst/>
          <a:rect l="0" t="0" r="0" b="0"/>
          <a:pathLst>
            <a:path>
              <a:moveTo>
                <a:pt x="0" y="22258"/>
              </a:moveTo>
              <a:lnTo>
                <a:pt x="130767" y="22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8EF9A-5683-4BC3-AC68-3871EBE7A7A4}">
      <dsp:nvSpPr>
        <dsp:cNvPr id="0" name=""/>
        <dsp:cNvSpPr/>
      </dsp:nvSpPr>
      <dsp:spPr>
        <a:xfrm rot="21576268">
          <a:off x="2551348" y="2029699"/>
          <a:ext cx="191985" cy="44516"/>
        </a:xfrm>
        <a:custGeom>
          <a:avLst/>
          <a:gdLst/>
          <a:ahLst/>
          <a:cxnLst/>
          <a:rect l="0" t="0" r="0" b="0"/>
          <a:pathLst>
            <a:path>
              <a:moveTo>
                <a:pt x="0" y="22258"/>
              </a:moveTo>
              <a:lnTo>
                <a:pt x="191985" y="22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CB56B-9931-4C4F-BB04-A5584A16D12D}">
      <dsp:nvSpPr>
        <dsp:cNvPr id="0" name=""/>
        <dsp:cNvSpPr/>
      </dsp:nvSpPr>
      <dsp:spPr>
        <a:xfrm rot="18321636">
          <a:off x="2295269" y="1236263"/>
          <a:ext cx="261392" cy="44516"/>
        </a:xfrm>
        <a:custGeom>
          <a:avLst/>
          <a:gdLst/>
          <a:ahLst/>
          <a:cxnLst/>
          <a:rect l="0" t="0" r="0" b="0"/>
          <a:pathLst>
            <a:path>
              <a:moveTo>
                <a:pt x="0" y="22258"/>
              </a:moveTo>
              <a:lnTo>
                <a:pt x="261392" y="22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150A5-C43B-43DD-91CA-9C928FB5440E}">
      <dsp:nvSpPr>
        <dsp:cNvPr id="0" name=""/>
        <dsp:cNvSpPr/>
      </dsp:nvSpPr>
      <dsp:spPr>
        <a:xfrm>
          <a:off x="0" y="1068589"/>
          <a:ext cx="1977977" cy="197797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8A37C-D9B0-41FC-8143-D93B23767978}">
      <dsp:nvSpPr>
        <dsp:cNvPr id="0" name=""/>
        <dsp:cNvSpPr/>
      </dsp:nvSpPr>
      <dsp:spPr>
        <a:xfrm>
          <a:off x="1728821" y="266"/>
          <a:ext cx="2337898" cy="1186786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Информационный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2071198" y="174067"/>
        <a:ext cx="1653144" cy="839184"/>
      </dsp:txXfrm>
    </dsp:sp>
    <dsp:sp modelId="{F916AC37-1E9A-4020-98F6-A08F151D437C}">
      <dsp:nvSpPr>
        <dsp:cNvPr id="0" name=""/>
        <dsp:cNvSpPr/>
      </dsp:nvSpPr>
      <dsp:spPr>
        <a:xfrm>
          <a:off x="2746508" y="266"/>
          <a:ext cx="3506847" cy="1186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900" kern="1200" dirty="0"/>
        </a:p>
      </dsp:txBody>
      <dsp:txXfrm>
        <a:off x="2746508" y="266"/>
        <a:ext cx="3506847" cy="1186786"/>
      </dsp:txXfrm>
    </dsp:sp>
    <dsp:sp modelId="{6079D592-68D3-4381-8752-9AC019E4C1DC}">
      <dsp:nvSpPr>
        <dsp:cNvPr id="0" name=""/>
        <dsp:cNvSpPr/>
      </dsp:nvSpPr>
      <dsp:spPr>
        <a:xfrm>
          <a:off x="2743204" y="1449385"/>
          <a:ext cx="2467673" cy="1186786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Коммуникационный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3104586" y="1623186"/>
        <a:ext cx="1744909" cy="839184"/>
      </dsp:txXfrm>
    </dsp:sp>
    <dsp:sp modelId="{54E4A041-578E-4BED-B3C2-60229ABF615D}">
      <dsp:nvSpPr>
        <dsp:cNvPr id="0" name=""/>
        <dsp:cNvSpPr/>
      </dsp:nvSpPr>
      <dsp:spPr>
        <a:xfrm>
          <a:off x="3728448" y="1449385"/>
          <a:ext cx="3701510" cy="1186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900" kern="1200"/>
        </a:p>
      </dsp:txBody>
      <dsp:txXfrm>
        <a:off x="3728448" y="1449385"/>
        <a:ext cx="3701510" cy="1186786"/>
      </dsp:txXfrm>
    </dsp:sp>
    <dsp:sp modelId="{C5A9D079-2400-45DD-8B1A-72EB94391F9E}">
      <dsp:nvSpPr>
        <dsp:cNvPr id="0" name=""/>
        <dsp:cNvSpPr/>
      </dsp:nvSpPr>
      <dsp:spPr>
        <a:xfrm>
          <a:off x="1650843" y="2820983"/>
          <a:ext cx="2356934" cy="1186786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Психологический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1996008" y="2994784"/>
        <a:ext cx="1666604" cy="839184"/>
      </dsp:txXfrm>
    </dsp:sp>
    <dsp:sp modelId="{7D3D73E2-5A3A-4834-91D5-2413D7E05DD8}">
      <dsp:nvSpPr>
        <dsp:cNvPr id="0" name=""/>
        <dsp:cNvSpPr/>
      </dsp:nvSpPr>
      <dsp:spPr>
        <a:xfrm>
          <a:off x="2663771" y="2820983"/>
          <a:ext cx="3535401" cy="1186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900" kern="1200"/>
        </a:p>
      </dsp:txBody>
      <dsp:txXfrm>
        <a:off x="2663771" y="2820983"/>
        <a:ext cx="3535401" cy="11867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251BD-D41B-4B00-92BF-FC6927F8CB2C}">
      <dsp:nvSpPr>
        <dsp:cNvPr id="0" name=""/>
        <dsp:cNvSpPr/>
      </dsp:nvSpPr>
      <dsp:spPr>
        <a:xfrm>
          <a:off x="1496275" y="955"/>
          <a:ext cx="5816929" cy="17907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Первый семинар-консультация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Рабочая версия «Стратегии …» для формирования  </a:t>
          </a:r>
          <a:r>
            <a:rPr lang="ru-RU" sz="1400" kern="1200" dirty="0" err="1" smtClean="0"/>
            <a:t>он-лайн</a:t>
          </a:r>
          <a:r>
            <a:rPr lang="ru-RU" sz="1400" kern="1200" dirty="0" smtClean="0"/>
            <a:t> опроса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Анализ требований и ожиданий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Подведение промежуточных итогов: Первая версия «Стратегии ….»</a:t>
          </a:r>
          <a:endParaRPr lang="ru-RU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1496275" y="224797"/>
        <a:ext cx="5145403" cy="1343052"/>
      </dsp:txXfrm>
    </dsp:sp>
    <dsp:sp modelId="{0D7A0EFB-76A7-4941-A7B2-2059457ADA4D}">
      <dsp:nvSpPr>
        <dsp:cNvPr id="0" name=""/>
        <dsp:cNvSpPr/>
      </dsp:nvSpPr>
      <dsp:spPr>
        <a:xfrm>
          <a:off x="407" y="276972"/>
          <a:ext cx="1495868" cy="123870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Этап 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Оценка ситуации</a:t>
          </a:r>
        </a:p>
      </dsp:txBody>
      <dsp:txXfrm>
        <a:off x="60875" y="337440"/>
        <a:ext cx="1374932" cy="1117766"/>
      </dsp:txXfrm>
    </dsp:sp>
    <dsp:sp modelId="{D3833B97-91F5-464D-B225-6C510206E713}">
      <dsp:nvSpPr>
        <dsp:cNvPr id="0" name=""/>
        <dsp:cNvSpPr/>
      </dsp:nvSpPr>
      <dsp:spPr>
        <a:xfrm>
          <a:off x="1616148" y="2108090"/>
          <a:ext cx="5694922" cy="18543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Систематизация и структурирование имеющихся ресурсов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Первая версия «Стратегии …» - на сайте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Серия семинаров и консультаций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Проведение второго опроса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Вторая (дополненная) версия «Стратегии …»</a:t>
          </a:r>
          <a:endParaRPr lang="ru-RU" sz="1400" kern="1200" dirty="0"/>
        </a:p>
      </dsp:txBody>
      <dsp:txXfrm>
        <a:off x="1616148" y="2339879"/>
        <a:ext cx="4999556" cy="1390731"/>
      </dsp:txXfrm>
    </dsp:sp>
    <dsp:sp modelId="{963C5966-BC4D-4D15-AC0D-FC3E6DC03BC6}">
      <dsp:nvSpPr>
        <dsp:cNvPr id="0" name=""/>
        <dsp:cNvSpPr/>
      </dsp:nvSpPr>
      <dsp:spPr>
        <a:xfrm>
          <a:off x="4085" y="1939672"/>
          <a:ext cx="1613606" cy="215719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Этап 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Семинары, работа над «Стратегией …»</a:t>
          </a:r>
          <a:endParaRPr lang="ru-RU" sz="1200" kern="1200" dirty="0"/>
        </a:p>
      </dsp:txBody>
      <dsp:txXfrm>
        <a:off x="82855" y="2018442"/>
        <a:ext cx="1456066" cy="1999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CD556-9CB2-4151-9988-FDDD80874FA3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10110-E602-4A5D-99E6-721B1E84A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9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0110-E602-4A5D-99E6-721B1E84A2EE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556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72A94F-B652-45F9-82D2-8630A6374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5D2C8-34E3-4D64-AEEE-2B3C8EB16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C0AE5-63DF-4C79-99C2-F811ED363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7B19-3972-47CA-8DD3-6250449A3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DD604-8A0F-4857-A762-0B82F96F5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5C752-4B70-49D6-B749-982AFF0BF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996B6-3B78-4E1A-BF20-EA8E00820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6538B-C27F-4737-87AB-048C863DC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101AD-4AF0-402C-B6B7-DEEF9583C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78423-19E5-466A-85BA-76471C911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EE6D7-DFF2-4318-9482-2AA44C878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FA88-68EF-4910-BCBD-A3CB4854C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120DE-9931-4DD6-948A-6FB4C76A2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5462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462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462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6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6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6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994A768-4EE0-4302-827D-B428011B3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p:transition>
    <p:cov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nastasiashalaeva@gmail.com" TargetMode="External"/><Relationship Id="rId7" Type="http://schemas.openxmlformats.org/officeDocument/2006/relationships/hyperlink" Target="mailto:a.o.kopylova@gmail.co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lk@gorod.org.ru" TargetMode="External"/><Relationship Id="rId5" Type="http://schemas.openxmlformats.org/officeDocument/2006/relationships/hyperlink" Target="mailto:natalia.dolgoroukova@gmail.com" TargetMode="External"/><Relationship Id="rId4" Type="http://schemas.openxmlformats.org/officeDocument/2006/relationships/hyperlink" Target="mailto:Smatveev@hse.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239000" cy="2209800"/>
          </a:xfrm>
        </p:spPr>
        <p:txBody>
          <a:bodyPr/>
          <a:lstStyle/>
          <a:p>
            <a:pPr algn="ctr" eaLnBrk="1" hangingPunct="1"/>
            <a:r>
              <a:rPr lang="ru-RU" sz="1600" dirty="0" smtClean="0">
                <a:solidFill>
                  <a:srgbClr val="000066"/>
                </a:solidFill>
              </a:rPr>
              <a:t>Инициативный образовательный проект</a:t>
            </a:r>
            <a:br>
              <a:rPr lang="ru-RU" sz="1600" dirty="0" smtClean="0">
                <a:solidFill>
                  <a:srgbClr val="000066"/>
                </a:solidFill>
              </a:rPr>
            </a:br>
            <a:r>
              <a:rPr lang="ru-RU" sz="1600" dirty="0" smtClean="0">
                <a:solidFill>
                  <a:srgbClr val="000066"/>
                </a:solidFill>
              </a:rPr>
              <a:t/>
            </a:r>
            <a:br>
              <a:rPr lang="ru-RU" sz="1600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>Стратегия интеграции </a:t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>молодых исследователей </a:t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>в международное академическое сообщество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6475413"/>
            <a:ext cx="7239000" cy="382587"/>
          </a:xfrm>
        </p:spPr>
        <p:txBody>
          <a:bodyPr/>
          <a:lstStyle/>
          <a:p>
            <a:pPr algn="ctr" eaLnBrk="1" hangingPunct="1">
              <a:buClrTx/>
              <a:buSzTx/>
              <a:buFontTx/>
              <a:buNone/>
            </a:pPr>
            <a:r>
              <a:rPr lang="ru-RU" sz="8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Высшая школа экономики, Москва, 201</a:t>
            </a:r>
            <a:r>
              <a:rPr lang="ru-RU" sz="800" smtClean="0">
                <a:solidFill>
                  <a:srgbClr val="FFFFFF"/>
                </a:solidFill>
                <a:latin typeface="Arial" charset="0"/>
              </a:rPr>
              <a:t>4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sz="8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www.hse.ru</a:t>
            </a:r>
            <a:r>
              <a:rPr lang="ru-RU" sz="8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 </a:t>
            </a:r>
            <a:endParaRPr kumimoji="1" lang="ru-RU" sz="800" smtClean="0">
              <a:solidFill>
                <a:srgbClr val="FFFFFF"/>
              </a:solidFill>
              <a:latin typeface="Myriad Pro" charset="0"/>
              <a:ea typeface="ＭＳ Ｐゴシック" pitchFamily="34" charset="-128"/>
            </a:endParaRPr>
          </a:p>
          <a:p>
            <a:pPr eaLnBrk="1" hangingPunct="1"/>
            <a:endParaRPr kumimoji="1" lang="ru-RU" smtClean="0">
              <a:solidFill>
                <a:schemeClr val="bg1"/>
              </a:solidFill>
            </a:endParaRPr>
          </a:p>
          <a:p>
            <a:pPr eaLnBrk="1" hangingPunct="1"/>
            <a:endParaRPr lang="ru-RU" smtClean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4038600" y="4953000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 dirty="0" smtClean="0">
                <a:solidFill>
                  <a:srgbClr val="000066"/>
                </a:solidFill>
              </a:rPr>
              <a:t>Участники:</a:t>
            </a:r>
            <a:r>
              <a:rPr lang="ru-RU" sz="1200" dirty="0" smtClean="0">
                <a:solidFill>
                  <a:srgbClr val="000066"/>
                </a:solidFill>
              </a:rPr>
              <a:t> Анастасия </a:t>
            </a:r>
            <a:r>
              <a:rPr lang="ru-RU" sz="1200" dirty="0" err="1" smtClean="0">
                <a:solidFill>
                  <a:srgbClr val="000066"/>
                </a:solidFill>
              </a:rPr>
              <a:t>Шалаева</a:t>
            </a:r>
            <a:r>
              <a:rPr lang="ru-RU" sz="1200" dirty="0" smtClean="0">
                <a:solidFill>
                  <a:srgbClr val="000066"/>
                </a:solidFill>
              </a:rPr>
              <a:t> </a:t>
            </a:r>
          </a:p>
          <a:p>
            <a:pPr algn="r"/>
            <a:r>
              <a:rPr lang="ru-RU" sz="1200" dirty="0" smtClean="0">
                <a:solidFill>
                  <a:srgbClr val="000066"/>
                </a:solidFill>
              </a:rPr>
              <a:t>Сергей Матвеев </a:t>
            </a:r>
          </a:p>
          <a:p>
            <a:pPr algn="r"/>
            <a:r>
              <a:rPr lang="ru-RU" sz="1200" dirty="0" smtClean="0">
                <a:solidFill>
                  <a:srgbClr val="000066"/>
                </a:solidFill>
              </a:rPr>
              <a:t>Константин Глазков </a:t>
            </a:r>
          </a:p>
          <a:p>
            <a:pPr algn="r"/>
            <a:r>
              <a:rPr lang="ru-RU" sz="1200" dirty="0" smtClean="0">
                <a:solidFill>
                  <a:srgbClr val="000066"/>
                </a:solidFill>
              </a:rPr>
              <a:t>Наталья Долгорукова </a:t>
            </a:r>
          </a:p>
          <a:p>
            <a:pPr algn="r"/>
            <a:r>
              <a:rPr lang="ru-RU" sz="1200" dirty="0" smtClean="0">
                <a:solidFill>
                  <a:srgbClr val="000066"/>
                </a:solidFill>
              </a:rPr>
              <a:t>Анастасия Копылова</a:t>
            </a:r>
            <a:endParaRPr kumimoji="1" lang="ru-RU" sz="12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«Всё уже есть на сайте </a:t>
            </a:r>
            <a:r>
              <a:rPr lang="en-US" dirty="0" smtClean="0"/>
              <a:t>hse.ru</a:t>
            </a:r>
            <a:r>
              <a:rPr lang="ru-RU" dirty="0" smtClean="0"/>
              <a:t>!»</a:t>
            </a:r>
            <a:endParaRPr lang="ru-RU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5523" y="1827213"/>
            <a:ext cx="7022592" cy="41148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«Всё уже есть на сайте </a:t>
            </a:r>
            <a:r>
              <a:rPr lang="en-US" dirty="0" smtClean="0"/>
              <a:t>hse.ru</a:t>
            </a:r>
            <a:r>
              <a:rPr lang="ru-RU" dirty="0" smtClean="0"/>
              <a:t>!»</a:t>
            </a:r>
            <a:endParaRPr lang="ru-RU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5523" y="1827213"/>
            <a:ext cx="7022592" cy="41148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«Всё уже есть на сайте </a:t>
            </a:r>
            <a:r>
              <a:rPr lang="en-US" dirty="0" smtClean="0"/>
              <a:t>hse.ru</a:t>
            </a:r>
            <a:r>
              <a:rPr lang="ru-RU" dirty="0" smtClean="0"/>
              <a:t>!»</a:t>
            </a:r>
            <a:endParaRPr lang="ru-RU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5523" y="1827213"/>
            <a:ext cx="7022592" cy="41148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313612" cy="1143000"/>
          </a:xfrm>
        </p:spPr>
        <p:txBody>
          <a:bodyPr/>
          <a:lstStyle/>
          <a:p>
            <a:r>
              <a:rPr lang="ru-RU" dirty="0" smtClean="0"/>
              <a:t>Барьеры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909392"/>
              </p:ext>
            </p:extLst>
          </p:nvPr>
        </p:nvGraphicFramePr>
        <p:xfrm>
          <a:off x="685800" y="1827213"/>
          <a:ext cx="799782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6800" y="3733800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Барьеры</a:t>
            </a:r>
            <a:endParaRPr lang="ru-RU" b="1" dirty="0"/>
          </a:p>
        </p:txBody>
      </p:sp>
      <p:pic>
        <p:nvPicPr>
          <p:cNvPr id="2051" name="Picture 3" descr="C:\Users\1\Desktop\Настя\крот-ужас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16002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313612" cy="1143000"/>
          </a:xfrm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</a:pPr>
            <a:r>
              <a:rPr lang="ru-RU" sz="2900" dirty="0">
                <a:solidFill>
                  <a:srgbClr val="000000"/>
                </a:solidFill>
                <a:latin typeface="Verdana"/>
                <a:ea typeface="+mn-ea"/>
              </a:rPr>
              <a:t>Интеграция – двусторонний </a:t>
            </a:r>
            <a:r>
              <a:rPr lang="ru-RU" sz="2900" dirty="0" smtClean="0">
                <a:solidFill>
                  <a:srgbClr val="000000"/>
                </a:solidFill>
                <a:latin typeface="Verdana"/>
                <a:ea typeface="+mn-ea"/>
              </a:rPr>
              <a:t>процесс</a:t>
            </a:r>
            <a:endParaRPr lang="ru-RU" dirty="0" smtClean="0"/>
          </a:p>
        </p:txBody>
      </p:sp>
      <p:pic>
        <p:nvPicPr>
          <p:cNvPr id="3074" name="Picture 2" descr="C:\Users\сергей\Desktop\gold_indi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599"/>
            <a:ext cx="4072135" cy="465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ru-RU" dirty="0" smtClean="0"/>
              <a:t>«Стратегия интеграции </a:t>
            </a:r>
            <a:br>
              <a:rPr lang="ru-RU" dirty="0" smtClean="0"/>
            </a:br>
            <a:r>
              <a:rPr lang="ru-RU" sz="2000" dirty="0" smtClean="0"/>
              <a:t>молодых исследователей </a:t>
            </a:r>
            <a:br>
              <a:rPr lang="ru-RU" sz="2000" dirty="0" smtClean="0"/>
            </a:br>
            <a:r>
              <a:rPr lang="ru-RU" sz="2000" dirty="0" smtClean="0"/>
              <a:t>в международное академическое сообщество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1371600" y="2057400"/>
            <a:ext cx="7313612" cy="61118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Технологи</a:t>
            </a:r>
            <a:r>
              <a:rPr lang="ru-RU" dirty="0"/>
              <a:t>и</a:t>
            </a:r>
            <a:r>
              <a:rPr lang="en-US" dirty="0" smtClean="0"/>
              <a:t>                  </a:t>
            </a:r>
            <a:r>
              <a:rPr lang="ru-RU" dirty="0" smtClean="0"/>
              <a:t>Идея</a:t>
            </a:r>
          </a:p>
          <a:p>
            <a:endParaRPr 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895600" y="1600200"/>
            <a:ext cx="914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334000" y="1600200"/>
            <a:ext cx="914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26760" y="2971800"/>
            <a:ext cx="33172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Рождение разговора: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 Личные контакты</a:t>
            </a:r>
          </a:p>
          <a:p>
            <a:pPr>
              <a:buFontTx/>
              <a:buChar char="-"/>
            </a:pPr>
            <a:r>
              <a:rPr lang="ru-RU" dirty="0" smtClean="0"/>
              <a:t>  Живое общение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78811" y="2902188"/>
            <a:ext cx="42418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Информационный ресурс: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Сайт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Видео-интервью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Печатное приложение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Цикл семинаров</a:t>
            </a:r>
            <a:r>
              <a:rPr lang="en-US" dirty="0" smtClean="0"/>
              <a:t> + </a:t>
            </a:r>
            <a:r>
              <a:rPr lang="ru-RU" dirty="0" smtClean="0"/>
              <a:t>видео-отчет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4800600" y="3429000"/>
            <a:ext cx="838200" cy="533400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нужен наш проект?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057400"/>
            <a:ext cx="7769225" cy="4114800"/>
          </a:xfrm>
        </p:spPr>
        <p:txBody>
          <a:bodyPr/>
          <a:lstStyle/>
          <a:p>
            <a:r>
              <a:rPr lang="ru-RU" sz="2000" b="1" dirty="0" smtClean="0">
                <a:cs typeface="Times New Roman" pitchFamily="18" charset="0"/>
              </a:rPr>
              <a:t>Создание пространства разговора</a:t>
            </a:r>
          </a:p>
          <a:p>
            <a:pPr>
              <a:buFontTx/>
              <a:buChar char="-"/>
            </a:pPr>
            <a:r>
              <a:rPr lang="ru-RU" sz="1600" dirty="0" smtClean="0">
                <a:cs typeface="Times New Roman" pitchFamily="18" charset="0"/>
              </a:rPr>
              <a:t>Определение и преодоление</a:t>
            </a:r>
          </a:p>
          <a:p>
            <a:pPr>
              <a:buNone/>
            </a:pPr>
            <a:r>
              <a:rPr lang="ru-RU" sz="1600" dirty="0" smtClean="0">
                <a:cs typeface="Times New Roman" pitchFamily="18" charset="0"/>
              </a:rPr>
              <a:t>барьеров  перед интеграцией</a:t>
            </a:r>
          </a:p>
          <a:p>
            <a:pPr>
              <a:buFontTx/>
              <a:buChar char="-"/>
            </a:pPr>
            <a:r>
              <a:rPr lang="ru-RU" sz="1600" dirty="0" smtClean="0">
                <a:cs typeface="Times New Roman" pitchFamily="18" charset="0"/>
              </a:rPr>
              <a:t>Личное общение: семинары, консультации</a:t>
            </a:r>
          </a:p>
          <a:p>
            <a:pPr>
              <a:buNone/>
            </a:pPr>
            <a:endParaRPr lang="ru-RU" sz="1600" dirty="0" smtClean="0">
              <a:cs typeface="Times New Roman" pitchFamily="18" charset="0"/>
            </a:endParaRPr>
          </a:p>
          <a:p>
            <a:r>
              <a:rPr lang="ru-RU" sz="2000" b="1" dirty="0" smtClean="0">
                <a:cs typeface="Times New Roman" pitchFamily="18" charset="0"/>
              </a:rPr>
              <a:t>Создание и поддержание единого информационного ресурса</a:t>
            </a:r>
          </a:p>
          <a:p>
            <a:pPr>
              <a:buFontTx/>
              <a:buChar char="-"/>
            </a:pPr>
            <a:r>
              <a:rPr lang="ru-RU" sz="1600" dirty="0" smtClean="0">
                <a:cs typeface="Times New Roman" pitchFamily="18" charset="0"/>
              </a:rPr>
              <a:t>Стратегия и способы интеграции: </a:t>
            </a:r>
          </a:p>
          <a:p>
            <a:pPr>
              <a:buNone/>
            </a:pPr>
            <a:r>
              <a:rPr lang="ru-RU" sz="1600" dirty="0" smtClean="0">
                <a:cs typeface="Times New Roman" pitchFamily="18" charset="0"/>
              </a:rPr>
              <a:t>от подготовительного этапа до перспектив</a:t>
            </a:r>
          </a:p>
          <a:p>
            <a:pPr>
              <a:buFontTx/>
              <a:buChar char="-"/>
            </a:pPr>
            <a:r>
              <a:rPr lang="ru-RU" sz="1600" dirty="0" smtClean="0">
                <a:cs typeface="Times New Roman" pitchFamily="18" charset="0"/>
              </a:rPr>
              <a:t>Система информационных ресурсов </a:t>
            </a:r>
          </a:p>
          <a:p>
            <a:pPr>
              <a:buNone/>
            </a:pPr>
            <a:r>
              <a:rPr lang="ru-RU" sz="1600" dirty="0" smtClean="0">
                <a:cs typeface="Times New Roman" pitchFamily="18" charset="0"/>
              </a:rPr>
              <a:t>(направления, проекты, конкурсы, </a:t>
            </a:r>
          </a:p>
          <a:p>
            <a:pPr>
              <a:buNone/>
            </a:pPr>
            <a:r>
              <a:rPr lang="ru-RU" sz="1600" dirty="0" smtClean="0">
                <a:cs typeface="Times New Roman" pitchFamily="18" charset="0"/>
              </a:rPr>
              <a:t>программы, формы поддержки)</a:t>
            </a:r>
          </a:p>
          <a:p>
            <a:endParaRPr lang="ru-RU" sz="2000" dirty="0" smtClean="0"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1\Desktop\Настя\коммуник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828800"/>
            <a:ext cx="2353901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08195"/>
              </p:ext>
            </p:extLst>
          </p:nvPr>
        </p:nvGraphicFramePr>
        <p:xfrm>
          <a:off x="1371600" y="1905000"/>
          <a:ext cx="731361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>
                <a:ea typeface="Times New Roman"/>
              </a:rPr>
              <a:t>Ежи </a:t>
            </a:r>
            <a:r>
              <a:rPr lang="ru-RU" sz="1800" b="1" dirty="0" err="1">
                <a:ea typeface="Times New Roman"/>
              </a:rPr>
              <a:t>Аксер</a:t>
            </a:r>
            <a:r>
              <a:rPr lang="ru-RU" sz="1800" b="1" dirty="0">
                <a:ea typeface="Times New Roman"/>
              </a:rPr>
              <a:t> </a:t>
            </a:r>
            <a:r>
              <a:rPr lang="ru-RU" sz="1800" dirty="0" smtClean="0">
                <a:ea typeface="Times New Roman"/>
              </a:rPr>
              <a:t>(Польша)</a:t>
            </a:r>
          </a:p>
          <a:p>
            <a:r>
              <a:rPr lang="ru-RU" sz="1800" b="1" dirty="0">
                <a:ea typeface="Times New Roman"/>
              </a:rPr>
              <a:t>Кристоф Вульф </a:t>
            </a:r>
            <a:r>
              <a:rPr lang="ru-RU" sz="1800" dirty="0" smtClean="0">
                <a:ea typeface="Times New Roman"/>
              </a:rPr>
              <a:t>(Германия)</a:t>
            </a:r>
          </a:p>
          <a:p>
            <a:pPr>
              <a:spcAft>
                <a:spcPts val="0"/>
              </a:spcAft>
            </a:pPr>
            <a:r>
              <a:rPr lang="ru-RU" sz="1800" b="1" dirty="0">
                <a:ea typeface="Times New Roman"/>
              </a:rPr>
              <a:t>Стефания Ирене Сини </a:t>
            </a:r>
            <a:r>
              <a:rPr lang="ru-RU" sz="1800" dirty="0" smtClean="0">
                <a:ea typeface="Times New Roman"/>
              </a:rPr>
              <a:t>(Италия)</a:t>
            </a:r>
          </a:p>
          <a:p>
            <a:pPr>
              <a:spcAft>
                <a:spcPts val="0"/>
              </a:spcAft>
            </a:pPr>
            <a:r>
              <a:rPr lang="ru-RU" sz="1800" b="1" dirty="0">
                <a:ea typeface="Times New Roman"/>
              </a:rPr>
              <a:t>Романа </a:t>
            </a:r>
            <a:r>
              <a:rPr lang="ru-RU" sz="1800" b="1" dirty="0" err="1">
                <a:ea typeface="Times New Roman"/>
              </a:rPr>
              <a:t>Басси</a:t>
            </a:r>
            <a:r>
              <a:rPr lang="ru-RU" sz="1800" b="1" dirty="0">
                <a:ea typeface="Times New Roman"/>
              </a:rPr>
              <a:t> </a:t>
            </a:r>
            <a:r>
              <a:rPr lang="ru-RU" sz="1800" dirty="0" smtClean="0">
                <a:ea typeface="Times New Roman"/>
              </a:rPr>
              <a:t>(Италия)</a:t>
            </a:r>
          </a:p>
          <a:p>
            <a:pPr>
              <a:spcAft>
                <a:spcPts val="0"/>
              </a:spcAft>
            </a:pPr>
            <a:r>
              <a:rPr lang="ru-RU" sz="1800" b="1" dirty="0" smtClean="0">
                <a:ea typeface="Times New Roman"/>
              </a:rPr>
              <a:t>Оливер </a:t>
            </a:r>
            <a:r>
              <a:rPr lang="ru-RU" sz="1800" b="1" dirty="0" err="1" smtClean="0">
                <a:ea typeface="Times New Roman"/>
              </a:rPr>
              <a:t>Кашля</a:t>
            </a:r>
            <a:r>
              <a:rPr lang="ru-RU" sz="1800" b="1" dirty="0" err="1" smtClean="0">
                <a:ea typeface="Times New Roman"/>
              </a:rPr>
              <a:t>р</a:t>
            </a:r>
            <a:r>
              <a:rPr lang="ru-RU" sz="1800" b="1" dirty="0" smtClean="0">
                <a:ea typeface="Times New Roman"/>
              </a:rPr>
              <a:t> </a:t>
            </a:r>
            <a:r>
              <a:rPr lang="en-US" sz="1800" dirty="0" smtClean="0">
                <a:ea typeface="Times New Roman"/>
              </a:rPr>
              <a:t>(</a:t>
            </a:r>
            <a:r>
              <a:rPr lang="ru-RU" sz="1800" dirty="0" smtClean="0">
                <a:ea typeface="Times New Roman"/>
              </a:rPr>
              <a:t>Франция</a:t>
            </a:r>
            <a:r>
              <a:rPr lang="en-US" sz="1800" dirty="0" smtClean="0">
                <a:ea typeface="Times New Roman"/>
              </a:rPr>
              <a:t>)</a:t>
            </a:r>
            <a:endParaRPr lang="ru-RU" sz="1800" dirty="0" smtClean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b="1" dirty="0" smtClean="0">
                <a:ea typeface="Times New Roman"/>
              </a:rPr>
              <a:t>Жаклин </a:t>
            </a:r>
            <a:r>
              <a:rPr lang="ru-RU" sz="1800" b="1" dirty="0" err="1" smtClean="0">
                <a:ea typeface="Times New Roman"/>
              </a:rPr>
              <a:t>Серкилини</a:t>
            </a:r>
            <a:r>
              <a:rPr lang="ru-RU" sz="1800" b="1" dirty="0" smtClean="0">
                <a:ea typeface="Times New Roman"/>
              </a:rPr>
              <a:t>-Туле</a:t>
            </a:r>
            <a:r>
              <a:rPr lang="en-US" sz="1800" b="1" dirty="0" smtClean="0">
                <a:ea typeface="Times New Roman"/>
              </a:rPr>
              <a:t> </a:t>
            </a:r>
            <a:r>
              <a:rPr lang="en-US" sz="1800" dirty="0" smtClean="0">
                <a:ea typeface="Times New Roman"/>
              </a:rPr>
              <a:t>(</a:t>
            </a:r>
            <a:r>
              <a:rPr lang="ru-RU" sz="1800" dirty="0" smtClean="0">
                <a:ea typeface="Times New Roman"/>
              </a:rPr>
              <a:t>Франция</a:t>
            </a:r>
            <a:r>
              <a:rPr lang="en-US" sz="1800" dirty="0" smtClean="0">
                <a:ea typeface="Times New Roman"/>
              </a:rPr>
              <a:t>)</a:t>
            </a:r>
            <a:endParaRPr lang="ru-RU" sz="1800" dirty="0" smtClean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b="1" dirty="0" smtClean="0">
                <a:ea typeface="Times New Roman"/>
              </a:rPr>
              <a:t>Андре </a:t>
            </a:r>
            <a:r>
              <a:rPr lang="ru-RU" sz="1800" b="1" dirty="0" err="1" smtClean="0">
                <a:ea typeface="Times New Roman"/>
              </a:rPr>
              <a:t>Ребиндер</a:t>
            </a:r>
            <a:r>
              <a:rPr lang="ru-RU" sz="1800" b="1" dirty="0" smtClean="0">
                <a:ea typeface="Times New Roman"/>
              </a:rPr>
              <a:t> </a:t>
            </a:r>
            <a:r>
              <a:rPr lang="en-US" sz="1800" dirty="0" smtClean="0">
                <a:ea typeface="Times New Roman"/>
              </a:rPr>
              <a:t>(</a:t>
            </a:r>
            <a:r>
              <a:rPr lang="ru-RU" sz="1800" dirty="0" smtClean="0">
                <a:ea typeface="Times New Roman"/>
              </a:rPr>
              <a:t>Франция</a:t>
            </a:r>
            <a:r>
              <a:rPr lang="en-US" sz="1800" dirty="0" smtClean="0">
                <a:ea typeface="Times New Roman"/>
              </a:rPr>
              <a:t>)</a:t>
            </a:r>
            <a:endParaRPr lang="ru-RU" sz="1800" dirty="0" smtClean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b="1" dirty="0" err="1">
                <a:ea typeface="Times New Roman"/>
              </a:rPr>
              <a:t>Томаш</a:t>
            </a:r>
            <a:r>
              <a:rPr lang="ru-RU" sz="1800" b="1" dirty="0">
                <a:ea typeface="Times New Roman"/>
              </a:rPr>
              <a:t> </a:t>
            </a:r>
            <a:r>
              <a:rPr lang="ru-RU" sz="1800" b="1" dirty="0" err="1">
                <a:ea typeface="Times New Roman"/>
              </a:rPr>
              <a:t>Голински</a:t>
            </a:r>
            <a:r>
              <a:rPr lang="ru-RU" sz="1800" b="1" dirty="0">
                <a:ea typeface="Times New Roman"/>
              </a:rPr>
              <a:t> </a:t>
            </a:r>
            <a:r>
              <a:rPr lang="ru-RU" sz="1800" dirty="0" smtClean="0">
                <a:ea typeface="Times New Roman"/>
              </a:rPr>
              <a:t>(Польша)</a:t>
            </a:r>
          </a:p>
          <a:p>
            <a:pPr>
              <a:spcAft>
                <a:spcPts val="0"/>
              </a:spcAft>
            </a:pPr>
            <a:r>
              <a:rPr lang="ru-RU" sz="1800" b="1" dirty="0"/>
              <a:t>Олег Воскобойников </a:t>
            </a:r>
            <a:r>
              <a:rPr lang="ru-RU" sz="1800" dirty="0"/>
              <a:t>(Россия)</a:t>
            </a:r>
          </a:p>
          <a:p>
            <a:pPr>
              <a:spcAft>
                <a:spcPts val="0"/>
              </a:spcAft>
            </a:pPr>
            <a:r>
              <a:rPr lang="ru-RU" sz="1800" b="1" dirty="0" smtClean="0"/>
              <a:t>Юлия Иванова </a:t>
            </a:r>
            <a:r>
              <a:rPr lang="ru-RU" sz="1800" dirty="0" smtClean="0"/>
              <a:t>(Россия)</a:t>
            </a:r>
          </a:p>
          <a:p>
            <a:pPr>
              <a:spcAft>
                <a:spcPts val="0"/>
              </a:spcAft>
            </a:pPr>
            <a:endParaRPr lang="ru-RU" sz="18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Первое мероприятие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8600" y="2590800"/>
            <a:ext cx="5105400" cy="2286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1800" dirty="0" smtClean="0">
                <a:ea typeface="Times New Roman"/>
                <a:cs typeface="Times New Roman" pitchFamily="18" charset="0"/>
              </a:rPr>
              <a:t>7 апреля, Петровка 12 – </a:t>
            </a:r>
          </a:p>
          <a:p>
            <a:pPr>
              <a:spcAft>
                <a:spcPts val="0"/>
              </a:spcAft>
              <a:buNone/>
            </a:pPr>
            <a:r>
              <a:rPr lang="ru-RU" sz="1800" dirty="0" smtClean="0">
                <a:cs typeface="Times New Roman" pitchFamily="18" charset="0"/>
              </a:rPr>
              <a:t>Встреча со </a:t>
            </a:r>
            <a:r>
              <a:rPr lang="ru-RU" sz="1800" b="1" dirty="0" smtClean="0">
                <a:cs typeface="Times New Roman" pitchFamily="18" charset="0"/>
              </a:rPr>
              <a:t>Стефанией Ирене Сини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800" dirty="0" smtClean="0">
                <a:ea typeface="Times New Roman"/>
                <a:cs typeface="Times New Roman" pitchFamily="18" charset="0"/>
              </a:rPr>
              <a:t>(</a:t>
            </a:r>
            <a:r>
              <a:rPr lang="ru-RU" sz="1800" dirty="0">
                <a:ea typeface="Times New Roman"/>
                <a:cs typeface="Times New Roman" pitchFamily="18" charset="0"/>
              </a:rPr>
              <a:t>профессор, Университет Восточного </a:t>
            </a:r>
            <a:r>
              <a:rPr lang="ru-RU" sz="1800" dirty="0" smtClean="0">
                <a:ea typeface="Times New Roman"/>
                <a:cs typeface="Times New Roman" pitchFamily="18" charset="0"/>
              </a:rPr>
              <a:t>Пьемонта </a:t>
            </a:r>
            <a:r>
              <a:rPr lang="ru-RU" sz="1800" dirty="0">
                <a:ea typeface="Times New Roman"/>
                <a:cs typeface="Times New Roman" pitchFamily="18" charset="0"/>
              </a:rPr>
              <a:t>им. </a:t>
            </a:r>
            <a:r>
              <a:rPr lang="ru-RU" sz="1800" dirty="0" err="1">
                <a:ea typeface="Times New Roman"/>
                <a:cs typeface="Times New Roman" pitchFamily="18" charset="0"/>
              </a:rPr>
              <a:t>Амедео</a:t>
            </a:r>
            <a:r>
              <a:rPr lang="ru-RU" sz="1800" dirty="0">
                <a:ea typeface="Times New Roman"/>
                <a:cs typeface="Times New Roman" pitchFamily="18" charset="0"/>
              </a:rPr>
              <a:t> </a:t>
            </a:r>
            <a:r>
              <a:rPr lang="ru-RU" sz="1800" dirty="0" smtClean="0">
                <a:ea typeface="Times New Roman"/>
                <a:cs typeface="Times New Roman" pitchFamily="18" charset="0"/>
              </a:rPr>
              <a:t>Авогадро, </a:t>
            </a:r>
            <a:r>
              <a:rPr lang="ru-RU" sz="1800" dirty="0" err="1" smtClean="0">
                <a:ea typeface="Times New Roman"/>
                <a:cs typeface="Times New Roman" pitchFamily="18" charset="0"/>
              </a:rPr>
              <a:t>Верчелли</a:t>
            </a:r>
            <a:r>
              <a:rPr lang="ru-RU" sz="1800" dirty="0" smtClean="0">
                <a:ea typeface="Times New Roman"/>
                <a:cs typeface="Times New Roman" pitchFamily="18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endParaRPr lang="ru-RU" sz="1800" dirty="0" smtClean="0">
              <a:ea typeface="Times New Roman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800" dirty="0" smtClean="0">
                <a:cs typeface="Times New Roman" pitchFamily="18" charset="0"/>
              </a:rPr>
              <a:t>	…</a:t>
            </a:r>
            <a:r>
              <a:rPr lang="en-US" sz="1800" dirty="0" smtClean="0">
                <a:cs typeface="Times New Roman" pitchFamily="18" charset="0"/>
              </a:rPr>
              <a:t>to be continued…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2050" name="Picture 2" descr="C:\Users\сергей\Desktop\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2721614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Эшер_Люди-живот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752137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038600"/>
            <a:ext cx="7313613" cy="19034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200" dirty="0" smtClean="0">
                <a:solidFill>
                  <a:srgbClr val="003F82"/>
                </a:solidFill>
                <a:latin typeface="Arial" charset="0"/>
              </a:rPr>
              <a:t>Анастасия Шалаева</a:t>
            </a:r>
            <a:r>
              <a:rPr lang="ru-RU" sz="1200" dirty="0">
                <a:solidFill>
                  <a:srgbClr val="003F82"/>
                </a:solidFill>
                <a:latin typeface="Arial" charset="0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latin typeface="Arial" charset="0"/>
                <a:hlinkClick r:id="rId3"/>
              </a:rPr>
              <a:t>anastasiashalaeva@gmail.com</a:t>
            </a:r>
            <a:endParaRPr lang="ru-RU" sz="1200" dirty="0" smtClean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1200" dirty="0" smtClean="0">
                <a:solidFill>
                  <a:schemeClr val="tx2"/>
                </a:solidFill>
                <a:latin typeface="Arial" charset="0"/>
              </a:rPr>
              <a:t>Сергей Матвеев </a:t>
            </a:r>
            <a:r>
              <a:rPr lang="en-US" sz="1200" dirty="0" smtClean="0">
                <a:solidFill>
                  <a:schemeClr val="tx2"/>
                </a:solidFill>
                <a:latin typeface="Arial" charset="0"/>
                <a:hlinkClick r:id="rId4"/>
              </a:rPr>
              <a:t>Smatveev@hse.ru</a:t>
            </a:r>
            <a:r>
              <a:rPr lang="en-US" sz="1200" dirty="0" smtClean="0">
                <a:solidFill>
                  <a:schemeClr val="tx2"/>
                </a:solidFill>
                <a:latin typeface="Arial" charset="0"/>
              </a:rPr>
              <a:t> </a:t>
            </a:r>
            <a:endParaRPr lang="ru-RU" sz="1200" dirty="0" smtClean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buNone/>
            </a:pPr>
            <a:r>
              <a:rPr lang="ru-RU" sz="1200" dirty="0" smtClean="0">
                <a:solidFill>
                  <a:schemeClr val="tx2"/>
                </a:solidFill>
                <a:latin typeface="Arial" charset="0"/>
              </a:rPr>
              <a:t>Наталья Долгорукова </a:t>
            </a:r>
            <a:r>
              <a:rPr lang="en-US" sz="1200" dirty="0" smtClean="0">
                <a:solidFill>
                  <a:schemeClr val="tx2"/>
                </a:solidFill>
                <a:latin typeface="Arial" charset="0"/>
                <a:hlinkClick r:id="rId5"/>
              </a:rPr>
              <a:t>natalia.dolgoroukova@gmail.com</a:t>
            </a:r>
            <a:endParaRPr lang="ru-RU" sz="1200" dirty="0" smtClean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buNone/>
            </a:pPr>
            <a:r>
              <a:rPr lang="ru-RU" sz="1200" dirty="0" smtClean="0">
                <a:solidFill>
                  <a:schemeClr val="tx2"/>
                </a:solidFill>
                <a:latin typeface="Arial" charset="0"/>
              </a:rPr>
              <a:t>Константин Глазков </a:t>
            </a:r>
            <a:r>
              <a:rPr lang="en-US" sz="1200" dirty="0" smtClean="0">
                <a:solidFill>
                  <a:schemeClr val="tx2"/>
                </a:solidFill>
                <a:latin typeface="Arial" charset="0"/>
                <a:hlinkClick r:id="rId6"/>
              </a:rPr>
              <a:t>glk@gorod.org.ru</a:t>
            </a:r>
            <a:endParaRPr lang="ru-RU" sz="1200" dirty="0" smtClean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buNone/>
            </a:pPr>
            <a:r>
              <a:rPr lang="ru-RU" sz="1200" dirty="0" smtClean="0">
                <a:solidFill>
                  <a:schemeClr val="tx2"/>
                </a:solidFill>
                <a:latin typeface="Arial" charset="0"/>
              </a:rPr>
              <a:t>Анастасия Копылова </a:t>
            </a:r>
            <a:r>
              <a:rPr lang="en-US" sz="1200" dirty="0" smtClean="0">
                <a:solidFill>
                  <a:schemeClr val="tx2"/>
                </a:solidFill>
                <a:latin typeface="Arial" charset="0"/>
                <a:hlinkClick r:id="rId7"/>
              </a:rPr>
              <a:t>a.o.kopylova@gmail.com</a:t>
            </a:r>
            <a:endParaRPr lang="ru-RU" sz="1200" dirty="0" smtClean="0">
              <a:solidFill>
                <a:schemeClr val="tx2"/>
              </a:solidFill>
              <a:latin typeface="Arial" charset="0"/>
            </a:endParaRPr>
          </a:p>
          <a:p>
            <a:pPr algn="ctr" eaLnBrk="1" hangingPunct="1"/>
            <a:endParaRPr lang="ru-RU" sz="1400" dirty="0" smtClean="0">
              <a:solidFill>
                <a:srgbClr val="003F82"/>
              </a:solidFill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1050" dirty="0" smtClean="0">
                <a:solidFill>
                  <a:srgbClr val="003F82"/>
                </a:solidFill>
                <a:latin typeface="Myriad Pro" charset="0"/>
              </a:rPr>
              <a:t>101000, Россия, Москва, Мясницкая ул., д. 20</a:t>
            </a:r>
            <a:endParaRPr lang="ru-RU" sz="1050" dirty="0" smtClean="0">
              <a:solidFill>
                <a:srgbClr val="003F82"/>
              </a:solidFill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1050" dirty="0" smtClean="0">
                <a:solidFill>
                  <a:srgbClr val="003F82"/>
                </a:solidFill>
                <a:latin typeface="Myriad Pro" charset="0"/>
              </a:rPr>
              <a:t>Тел.: (495) 621-7983, факс: (495) 628-7931</a:t>
            </a:r>
            <a:endParaRPr lang="en-US" sz="1050" dirty="0" smtClean="0">
              <a:solidFill>
                <a:srgbClr val="003F82"/>
              </a:solidFill>
              <a:latin typeface="Myriad Pro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1050" dirty="0" smtClean="0">
                <a:solidFill>
                  <a:schemeClr val="tx2"/>
                </a:solidFill>
                <a:latin typeface="Myriad Pro" charset="0"/>
              </a:rPr>
              <a:t>www.hse.ru</a:t>
            </a:r>
            <a:endParaRPr lang="ru-RU" sz="1050" dirty="0" smtClean="0">
              <a:solidFill>
                <a:schemeClr val="tx2"/>
              </a:solidFill>
              <a:latin typeface="Myriad Pro" charset="0"/>
            </a:endParaRPr>
          </a:p>
          <a:p>
            <a:pPr eaLnBrk="1" hangingPunct="1"/>
            <a:endParaRPr lang="ru-RU" sz="1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Целевая аудитория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19200" y="2610534"/>
            <a:ext cx="7313612" cy="4114800"/>
          </a:xfrm>
        </p:spPr>
        <p:txBody>
          <a:bodyPr/>
          <a:lstStyle/>
          <a:p>
            <a:r>
              <a:rPr lang="ru-RU" dirty="0" smtClean="0"/>
              <a:t>Студенты</a:t>
            </a:r>
          </a:p>
          <a:p>
            <a:r>
              <a:rPr lang="ru-RU" dirty="0" smtClean="0"/>
              <a:t>Аспиранты</a:t>
            </a:r>
          </a:p>
          <a:p>
            <a:r>
              <a:rPr lang="ru-RU" dirty="0" smtClean="0"/>
              <a:t>Научные сотрудники</a:t>
            </a:r>
          </a:p>
          <a:p>
            <a:r>
              <a:rPr lang="ru-RU" dirty="0" smtClean="0"/>
              <a:t>Преподаватели</a:t>
            </a:r>
            <a:endParaRPr lang="ru-RU" dirty="0"/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5740400" y="2600374"/>
            <a:ext cx="533400" cy="2209800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3200" y="3382108"/>
            <a:ext cx="1960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Молодые </a:t>
            </a:r>
          </a:p>
          <a:p>
            <a:r>
              <a:rPr lang="ru-RU" dirty="0" smtClean="0"/>
              <a:t>исследователи</a:t>
            </a:r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«Всё уже есть на сайте </a:t>
            </a:r>
            <a:r>
              <a:rPr lang="en-US" dirty="0" smtClean="0"/>
              <a:t>hse.ru</a:t>
            </a:r>
            <a:r>
              <a:rPr lang="ru-RU" dirty="0" smtClean="0"/>
              <a:t>!»</a:t>
            </a:r>
            <a:endParaRPr lang="ru-RU" dirty="0"/>
          </a:p>
        </p:txBody>
      </p:sp>
      <p:pic>
        <p:nvPicPr>
          <p:cNvPr id="4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5523" y="1827213"/>
            <a:ext cx="7022592" cy="41148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«Всё уже есть на сайте </a:t>
            </a:r>
            <a:r>
              <a:rPr lang="en-US" dirty="0" smtClean="0"/>
              <a:t>hse.ru</a:t>
            </a:r>
            <a:r>
              <a:rPr lang="ru-RU" dirty="0" smtClean="0"/>
              <a:t>!»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5523" y="1827213"/>
            <a:ext cx="7022592" cy="41148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«Всё уже есть на сайте </a:t>
            </a:r>
            <a:r>
              <a:rPr lang="en-US" dirty="0" smtClean="0"/>
              <a:t>hse.ru</a:t>
            </a:r>
            <a:r>
              <a:rPr lang="ru-RU" dirty="0" smtClean="0"/>
              <a:t>!»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5523" y="1827213"/>
            <a:ext cx="7022592" cy="41148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«Всё уже есть на сайте </a:t>
            </a:r>
            <a:r>
              <a:rPr lang="en-US" dirty="0" smtClean="0"/>
              <a:t>hse.ru</a:t>
            </a:r>
            <a:r>
              <a:rPr lang="ru-RU" dirty="0" smtClean="0"/>
              <a:t>!»</a:t>
            </a:r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5523" y="1827213"/>
            <a:ext cx="7022592" cy="41148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«Всё уже есть на сайте </a:t>
            </a:r>
            <a:r>
              <a:rPr lang="en-US" dirty="0" smtClean="0"/>
              <a:t>hse.ru</a:t>
            </a:r>
            <a:r>
              <a:rPr lang="ru-RU" dirty="0" smtClean="0"/>
              <a:t>!»</a:t>
            </a:r>
            <a:endParaRPr lang="ru-RU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5523" y="1827213"/>
            <a:ext cx="7022592" cy="41148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«Всё уже есть на сайте </a:t>
            </a:r>
            <a:r>
              <a:rPr lang="en-US" dirty="0" smtClean="0"/>
              <a:t>hse.ru</a:t>
            </a:r>
            <a:r>
              <a:rPr lang="ru-RU" dirty="0" smtClean="0"/>
              <a:t>!»</a:t>
            </a:r>
            <a:endParaRPr lang="ru-RU" dirty="0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5523" y="1827213"/>
            <a:ext cx="7022592" cy="41148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тмение">
  <a:themeElements>
    <a:clrScheme name="Затмение 11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99CCFF"/>
      </a:accent2>
      <a:accent3>
        <a:srgbClr val="FFFFFF"/>
      </a:accent3>
      <a:accent4>
        <a:srgbClr val="000000"/>
      </a:accent4>
      <a:accent5>
        <a:srgbClr val="CAE2AA"/>
      </a:accent5>
      <a:accent6>
        <a:srgbClr val="8AB9E7"/>
      </a:accent6>
      <a:hlink>
        <a:srgbClr val="000099"/>
      </a:hlink>
      <a:folHlink>
        <a:srgbClr val="808080"/>
      </a:folHlink>
    </a:clrScheme>
    <a:fontScheme name="Затмение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1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8AB9E7"/>
        </a:accent6>
        <a:hlink>
          <a:srgbClr val="0000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1410</TotalTime>
  <Words>376</Words>
  <Application>Microsoft Office PowerPoint</Application>
  <PresentationFormat>Экран (4:3)</PresentationFormat>
  <Paragraphs>97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Затмение</vt:lpstr>
      <vt:lpstr>Инициативный образовательный проект  Стратегия интеграции  молодых исследователей  в международное академическое сообщество</vt:lpstr>
      <vt:lpstr>Презентация PowerPoint</vt:lpstr>
      <vt:lpstr>Целевая аудитория</vt:lpstr>
      <vt:lpstr>«Всё уже есть на сайте hse.ru!»</vt:lpstr>
      <vt:lpstr>«Всё уже есть на сайте hse.ru!»</vt:lpstr>
      <vt:lpstr>«Всё уже есть на сайте hse.ru!»</vt:lpstr>
      <vt:lpstr>«Всё уже есть на сайте hse.ru!»</vt:lpstr>
      <vt:lpstr>«Всё уже есть на сайте hse.ru!»</vt:lpstr>
      <vt:lpstr>«Всё уже есть на сайте hse.ru!»</vt:lpstr>
      <vt:lpstr>«Всё уже есть на сайте hse.ru!»</vt:lpstr>
      <vt:lpstr>«Всё уже есть на сайте hse.ru!»</vt:lpstr>
      <vt:lpstr>«Всё уже есть на сайте hse.ru!»</vt:lpstr>
      <vt:lpstr>Барьеры</vt:lpstr>
      <vt:lpstr>Интеграция – двусторонний процесс</vt:lpstr>
      <vt:lpstr>«Стратегия интеграции  молодых исследователей  в международное академическое сообщество»</vt:lpstr>
      <vt:lpstr>Зачем нужен наш проект?</vt:lpstr>
      <vt:lpstr>Этапы работы</vt:lpstr>
      <vt:lpstr>Эксперты</vt:lpstr>
      <vt:lpstr>Первое мероприятие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acdev4</cp:lastModifiedBy>
  <cp:revision>77</cp:revision>
  <cp:lastPrinted>1601-01-01T00:00:00Z</cp:lastPrinted>
  <dcterms:created xsi:type="dcterms:W3CDTF">2014-02-06T16:02:29Z</dcterms:created>
  <dcterms:modified xsi:type="dcterms:W3CDTF">2014-03-17T13:57:07Z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