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64" r:id="rId5"/>
    <p:sldId id="262" r:id="rId6"/>
    <p:sldId id="263" r:id="rId7"/>
    <p:sldId id="259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320415" cy="2206625"/>
          </a:xfrm>
        </p:spPr>
        <p:txBody>
          <a:bodyPr/>
          <a:lstStyle/>
          <a:p>
            <a:pPr eaLnBrk="1" hangingPunct="1"/>
            <a:r>
              <a:rPr lang="ru-RU" sz="3200" b="1" dirty="0"/>
              <a:t>Формирование листа компетенций для позиций «</a:t>
            </a:r>
            <a:r>
              <a:rPr lang="ru-RU" sz="3200" b="1" dirty="0" err="1"/>
              <a:t>Post-doctoral</a:t>
            </a:r>
            <a:r>
              <a:rPr lang="ru-RU" sz="3200" b="1" dirty="0"/>
              <a:t> </a:t>
            </a:r>
            <a:r>
              <a:rPr lang="ru-RU" sz="3200" b="1" dirty="0" err="1"/>
              <a:t>Fellowships</a:t>
            </a:r>
            <a:r>
              <a:rPr lang="ru-RU" sz="3200" b="1" dirty="0"/>
              <a:t>» и «</a:t>
            </a:r>
            <a:r>
              <a:rPr lang="ru-RU" sz="3200" b="1" dirty="0" err="1"/>
              <a:t>Tenure-track</a:t>
            </a:r>
            <a:r>
              <a:rPr lang="ru-RU" sz="3200" b="1" dirty="0"/>
              <a:t> </a:t>
            </a:r>
            <a:r>
              <a:rPr lang="ru-RU" sz="3200" b="1" dirty="0" err="1"/>
              <a:t>Positions</a:t>
            </a:r>
            <a:r>
              <a:rPr lang="ru-RU" sz="3200" b="1" dirty="0"/>
              <a:t>» в рамках программы международного </a:t>
            </a:r>
            <a:r>
              <a:rPr lang="ru-RU" sz="3200" b="1" dirty="0" err="1"/>
              <a:t>рекрутмента</a:t>
            </a:r>
            <a:r>
              <a:rPr lang="ru-RU" sz="3200" b="1" dirty="0"/>
              <a:t> НИУ ВШЭ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831931" y="4706808"/>
            <a:ext cx="5796420" cy="1218002"/>
          </a:xfrm>
        </p:spPr>
        <p:txBody>
          <a:bodyPr numCol="2"/>
          <a:lstStyle/>
          <a:p>
            <a:r>
              <a:rPr lang="ru-RU" sz="1400" dirty="0"/>
              <a:t>Булатова </a:t>
            </a:r>
            <a:r>
              <a:rPr lang="ru-RU" sz="1400" dirty="0" smtClean="0"/>
              <a:t>Мария</a:t>
            </a:r>
            <a:endParaRPr lang="ru-RU" sz="1400" dirty="0"/>
          </a:p>
          <a:p>
            <a:r>
              <a:rPr lang="ru-RU" sz="1400" dirty="0" err="1"/>
              <a:t>Лазутина</a:t>
            </a:r>
            <a:r>
              <a:rPr lang="ru-RU" sz="1400" dirty="0"/>
              <a:t> </a:t>
            </a:r>
            <a:r>
              <a:rPr lang="ru-RU" sz="1400" dirty="0" smtClean="0"/>
              <a:t>Ирина</a:t>
            </a:r>
            <a:endParaRPr lang="ru-RU" sz="1400" dirty="0"/>
          </a:p>
          <a:p>
            <a:r>
              <a:rPr lang="ru-RU" sz="1400" dirty="0"/>
              <a:t>Логинова </a:t>
            </a:r>
            <a:r>
              <a:rPr lang="ru-RU" sz="1400" dirty="0" smtClean="0"/>
              <a:t>Анастасия</a:t>
            </a:r>
            <a:endParaRPr lang="ru-RU" sz="1400" dirty="0"/>
          </a:p>
          <a:p>
            <a:r>
              <a:rPr lang="ru-RU" sz="1400" dirty="0"/>
              <a:t>Орел </a:t>
            </a:r>
            <a:r>
              <a:rPr lang="ru-RU" sz="1400" dirty="0" smtClean="0"/>
              <a:t>Екатерина</a:t>
            </a:r>
            <a:endParaRPr lang="en-US" sz="1400" dirty="0"/>
          </a:p>
          <a:p>
            <a:r>
              <a:rPr lang="ru-RU" sz="1400" dirty="0" err="1"/>
              <a:t>Подколзина</a:t>
            </a:r>
            <a:r>
              <a:rPr lang="ru-RU" sz="1400" dirty="0"/>
              <a:t> </a:t>
            </a:r>
            <a:r>
              <a:rPr lang="ru-RU" sz="1400" dirty="0" smtClean="0"/>
              <a:t>Елена</a:t>
            </a:r>
            <a:endParaRPr lang="ru-RU" sz="1400" dirty="0"/>
          </a:p>
          <a:p>
            <a:r>
              <a:rPr lang="ru-RU" sz="1400" dirty="0"/>
              <a:t>Подольский </a:t>
            </a:r>
            <a:r>
              <a:rPr lang="ru-RU" sz="1400" dirty="0" smtClean="0"/>
              <a:t>Дмитрий</a:t>
            </a:r>
            <a:endParaRPr lang="ru-RU" sz="1400" dirty="0"/>
          </a:p>
          <a:p>
            <a:r>
              <a:rPr lang="ru-RU" sz="1400" dirty="0"/>
              <a:t>Тюрина </a:t>
            </a:r>
            <a:r>
              <a:rPr lang="ru-RU" sz="1400" dirty="0" smtClean="0"/>
              <a:t>Наталья</a:t>
            </a:r>
            <a:endParaRPr lang="ru-RU" sz="1400" dirty="0"/>
          </a:p>
          <a:p>
            <a:r>
              <a:rPr lang="ru-RU" sz="1400" dirty="0" err="1"/>
              <a:t>Хавенсон</a:t>
            </a:r>
            <a:r>
              <a:rPr lang="ru-RU" sz="1400" dirty="0"/>
              <a:t> </a:t>
            </a:r>
            <a:r>
              <a:rPr lang="ru-RU" sz="1400" dirty="0" smtClean="0"/>
              <a:t>Татьяна</a:t>
            </a:r>
            <a:endParaRPr lang="ru-RU" sz="1400" dirty="0"/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kop.ru/files/pics/Ph_09-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04" y="1691471"/>
            <a:ext cx="2669749" cy="177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4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383218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dirty="0" smtClean="0">
                <a:solidFill>
                  <a:prstClr val="white"/>
                </a:solidFill>
                <a:latin typeface="Myriad Pro"/>
              </a:rPr>
              <a:t>Актуальность</a:t>
            </a:r>
            <a:endParaRPr lang="en-US" sz="4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689576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89576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55588" y="1735507"/>
            <a:ext cx="555962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НИУ ВШЭ на пути в ТОП-100: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  <a:p>
            <a:pPr algn="ctr"/>
            <a:endParaRPr lang="ru-RU" sz="2400" dirty="0" smtClean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Международный </a:t>
            </a:r>
            <a:r>
              <a:rPr lang="ru-RU" sz="2400" dirty="0" err="1" smtClean="0">
                <a:solidFill>
                  <a:srgbClr val="003F82"/>
                </a:solidFill>
                <a:latin typeface="Myriad Pro"/>
              </a:rPr>
              <a:t>рекрутмент</a:t>
            </a:r>
            <a:endParaRPr lang="ru-RU" sz="2400" dirty="0" smtClean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400" dirty="0" smtClean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3F82"/>
                </a:solidFill>
                <a:latin typeface="Myriad Pro"/>
              </a:rPr>
              <a:t>П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ривлечение в </a:t>
            </a:r>
            <a:r>
              <a:rPr lang="ru-RU" sz="2400" dirty="0">
                <a:solidFill>
                  <a:srgbClr val="003F82"/>
                </a:solidFill>
                <a:latin typeface="Myriad Pro"/>
              </a:rPr>
              <a:t>штат университета научно-исследовательских и преподавательских кадров с мировым 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именем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Улучшение позиций на международном образовательном и исследовательском рынке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>
              <a:solidFill>
                <a:srgbClr val="003F82"/>
              </a:solidFill>
              <a:latin typeface="Myriad Pro"/>
            </a:endParaRPr>
          </a:p>
          <a:p>
            <a:endParaRPr lang="ru-RU" sz="2400" dirty="0" smtClean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9" name="Picture 4" descr="Academic Ranking of World Universit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209" y="3408221"/>
            <a:ext cx="2794296" cy="94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’ENS de Lyon à la 156e place d'un classement des meilleures universités du mon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337" y="4626882"/>
            <a:ext cx="2516882" cy="122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4681397" y="4031009"/>
            <a:ext cx="2255815" cy="152119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681397" y="1657561"/>
            <a:ext cx="2255815" cy="152119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1927876" y="1663380"/>
            <a:ext cx="2255815" cy="152119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4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dirty="0" smtClean="0">
                <a:solidFill>
                  <a:prstClr val="white"/>
                </a:solidFill>
                <a:latin typeface="Myriad Pro"/>
              </a:rPr>
              <a:t>Проблема</a:t>
            </a:r>
            <a:endParaRPr lang="en-US" sz="4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27877" y="4031009"/>
            <a:ext cx="2255815" cy="152119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300913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927878" y="1801648"/>
            <a:ext cx="23891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«Размытые» критерии в вакансиях</a:t>
            </a:r>
          </a:p>
          <a:p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665961" y="3992041"/>
            <a:ext cx="280350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Отсутствие «сетки» оценки полученных резюме</a:t>
            </a:r>
          </a:p>
          <a:p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469464" y="1801648"/>
            <a:ext cx="25826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Много нерелевантных кандидатов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681397" y="4080595"/>
            <a:ext cx="225581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Оценка резюме затруднена</a:t>
            </a:r>
          </a:p>
          <a:p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183692" y="4643916"/>
            <a:ext cx="497705" cy="317621"/>
          </a:xfrm>
          <a:prstGeom prst="rightArrow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183691" y="2243001"/>
            <a:ext cx="497705" cy="317621"/>
          </a:xfrm>
          <a:prstGeom prst="rightArrow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5454485" y="3461349"/>
            <a:ext cx="497705" cy="317621"/>
          </a:xfrm>
          <a:prstGeom prst="rightArrow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16200000">
            <a:off x="2733124" y="3451809"/>
            <a:ext cx="497705" cy="317621"/>
          </a:xfrm>
          <a:prstGeom prst="rightArrow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4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00126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dirty="0" smtClean="0">
                <a:solidFill>
                  <a:prstClr val="white"/>
                </a:solidFill>
                <a:latin typeface="Myriad Pro"/>
              </a:rPr>
              <a:t>Oxford</a:t>
            </a:r>
            <a:endParaRPr lang="en-US" sz="4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300913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815" y="1288343"/>
            <a:ext cx="6685159" cy="512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8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4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00126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dirty="0" smtClean="0">
                <a:solidFill>
                  <a:prstClr val="white"/>
                </a:solidFill>
                <a:latin typeface="Myriad Pro"/>
              </a:rPr>
              <a:t>Oxford</a:t>
            </a:r>
            <a:endParaRPr lang="en-US" sz="4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300913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08" y="1290822"/>
            <a:ext cx="6623648" cy="512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2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4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00126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dirty="0" smtClean="0">
                <a:solidFill>
                  <a:prstClr val="white"/>
                </a:solidFill>
                <a:latin typeface="Myriad Pro"/>
              </a:rPr>
              <a:t>HSE</a:t>
            </a:r>
            <a:endParaRPr lang="en-US" sz="4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300913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901477"/>
            <a:ext cx="843915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9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51029" y="1327759"/>
            <a:ext cx="6895868" cy="4809994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0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dirty="0" smtClean="0">
                <a:solidFill>
                  <a:schemeClr val="bg1"/>
                </a:solidFill>
                <a:latin typeface="Myriad Pro"/>
              </a:rPr>
              <a:t>Решение!</a:t>
            </a:r>
            <a:endParaRPr lang="en-US" sz="4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46120" y="1531343"/>
            <a:ext cx="4105686" cy="83659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2635012" y="1708125"/>
            <a:ext cx="42480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  <a:latin typeface="Myriad Pro"/>
              </a:rPr>
              <a:t>Описание компетенций</a:t>
            </a:r>
          </a:p>
          <a:p>
            <a:endParaRPr lang="ru-RU" sz="2400" b="1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1031279" y="2886085"/>
            <a:ext cx="660697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Мировые стандарты оценки персонала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Описание </a:t>
            </a:r>
            <a:r>
              <a:rPr lang="ru-RU" sz="2400" dirty="0" smtClean="0">
                <a:solidFill>
                  <a:srgbClr val="FF0000"/>
                </a:solidFill>
                <a:latin typeface="Myriad Pro"/>
              </a:rPr>
              <a:t>компетенций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 и </a:t>
            </a:r>
            <a:r>
              <a:rPr lang="ru-RU" sz="2400" dirty="0" smtClean="0">
                <a:solidFill>
                  <a:srgbClr val="FF0000"/>
                </a:solidFill>
                <a:latin typeface="Myriad Pro"/>
              </a:rPr>
              <a:t>индикаторов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Цикл методических семинаров</a:t>
            </a:r>
          </a:p>
          <a:p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  - Применение списка компетенций </a:t>
            </a:r>
            <a:r>
              <a:rPr lang="ru-RU" sz="2400" dirty="0">
                <a:solidFill>
                  <a:srgbClr val="003F82"/>
                </a:solidFill>
                <a:latin typeface="Myriad Pro"/>
              </a:rPr>
              <a:t>к </a:t>
            </a:r>
            <a:endParaRPr lang="ru-RU" sz="2400" dirty="0" smtClean="0">
              <a:solidFill>
                <a:srgbClr val="003F82"/>
              </a:solidFill>
              <a:latin typeface="Myriad Pro"/>
            </a:endParaRPr>
          </a:p>
          <a:p>
            <a:r>
              <a:rPr lang="ru-RU" sz="2400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   </a:t>
            </a:r>
            <a:r>
              <a:rPr lang="ru-RU" sz="2400" dirty="0" smtClean="0">
                <a:solidFill>
                  <a:srgbClr val="FF0000"/>
                </a:solidFill>
                <a:latin typeface="Myriad Pro"/>
              </a:rPr>
              <a:t>формированию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Myriad Pro"/>
              </a:rPr>
              <a:t>вакансий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 и </a:t>
            </a:r>
            <a:r>
              <a:rPr lang="ru-RU" sz="2400" dirty="0" smtClean="0">
                <a:solidFill>
                  <a:srgbClr val="FF0000"/>
                </a:solidFill>
                <a:latin typeface="Myriad Pro"/>
              </a:rPr>
              <a:t>оценке </a:t>
            </a:r>
          </a:p>
          <a:p>
            <a:r>
              <a:rPr lang="ru-RU" sz="2400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   полученных резюме</a:t>
            </a:r>
          </a:p>
          <a:p>
            <a:pPr marL="342900" indent="-342900">
              <a:buFont typeface="Courier New" pitchFamily="49" charset="0"/>
              <a:buChar char="o"/>
            </a:pPr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ru-RU" sz="800" dirty="0">
                <a:solidFill>
                  <a:prstClr val="white"/>
                </a:solidFill>
              </a:rPr>
              <a:t>4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54981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dirty="0" smtClean="0">
                <a:solidFill>
                  <a:prstClr val="white"/>
                </a:solidFill>
                <a:latin typeface="Myriad Pro"/>
              </a:rPr>
              <a:t>Целевая аудитория</a:t>
            </a:r>
            <a:endParaRPr lang="en-US" sz="4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689576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89576" y="5483974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55588" y="1735507"/>
            <a:ext cx="83247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Сотрудники университета, занятые в программе международного </a:t>
            </a:r>
            <a:r>
              <a:rPr lang="ru-RU" sz="2400" dirty="0" err="1" smtClean="0">
                <a:solidFill>
                  <a:srgbClr val="003F82"/>
                </a:solidFill>
                <a:latin typeface="Myriad Pro"/>
              </a:rPr>
              <a:t>рекрутмента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: участники проектных отборочных комитетов, руководители подразделений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  <a:p>
            <a:endParaRPr lang="ru-RU" sz="2400" dirty="0" smtClean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0423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231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Формирование листа компетенций для позиций «Post-doctoral Fellowships» и «Tenure-track Positions» в рамках программы международного рекрутмента НИУ ВШЭ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Студент НИУ ВШЭ</cp:lastModifiedBy>
  <cp:revision>32</cp:revision>
  <dcterms:created xsi:type="dcterms:W3CDTF">2010-09-30T06:45:29Z</dcterms:created>
  <dcterms:modified xsi:type="dcterms:W3CDTF">2014-03-17T13:37:59Z</dcterms:modified>
</cp:coreProperties>
</file>