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12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2A7E"/>
    <a:srgbClr val="CCCCFF"/>
    <a:srgbClr val="001132"/>
    <a:srgbClr val="336699"/>
    <a:srgbClr val="003366"/>
    <a:srgbClr val="6699FF"/>
    <a:srgbClr val="CCFF33"/>
    <a:srgbClr val="FFFF99"/>
    <a:srgbClr val="66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42" autoAdjust="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3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gif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67AB88-261F-422E-8804-2EAA97BE3D1B}" type="doc">
      <dgm:prSet loTypeId="urn:microsoft.com/office/officeart/2005/8/layout/list1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773AE1F6-32A2-4154-A13B-C724A4228926}">
      <dgm:prSet phldrT="[Текст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r>
            <a:rPr lang="ru-RU" sz="2400" dirty="0" smtClean="0">
              <a:solidFill>
                <a:srgbClr val="001132"/>
              </a:solidFill>
              <a:latin typeface="Arial Rounded MT Bold" pitchFamily="34" charset="0"/>
            </a:rPr>
            <a:t>Инициативная группа </a:t>
          </a:r>
        </a:p>
        <a:p>
          <a:r>
            <a:rPr lang="ru-RU" sz="2400" dirty="0" smtClean="0">
              <a:solidFill>
                <a:srgbClr val="001132"/>
              </a:solidFill>
              <a:latin typeface="Arial Rounded MT Bold" pitchFamily="34" charset="0"/>
            </a:rPr>
            <a:t>(представители разных специальностей):</a:t>
          </a:r>
        </a:p>
        <a:p>
          <a:r>
            <a:rPr lang="ru-RU" sz="2400" dirty="0" smtClean="0">
              <a:solidFill>
                <a:srgbClr val="001132"/>
              </a:solidFill>
            </a:rPr>
            <a:t>- Студенты</a:t>
          </a:r>
        </a:p>
        <a:p>
          <a:r>
            <a:rPr lang="ru-RU" sz="2400" dirty="0" smtClean="0">
              <a:solidFill>
                <a:srgbClr val="001132"/>
              </a:solidFill>
            </a:rPr>
            <a:t>- Аспиранты</a:t>
          </a:r>
        </a:p>
        <a:p>
          <a:r>
            <a:rPr lang="ru-RU" sz="2400" dirty="0" smtClean="0">
              <a:solidFill>
                <a:srgbClr val="001132"/>
              </a:solidFill>
            </a:rPr>
            <a:t>- Молодые преподаватели</a:t>
          </a:r>
        </a:p>
        <a:p>
          <a:endParaRPr lang="ru-RU" sz="2400" dirty="0" smtClean="0">
            <a:solidFill>
              <a:srgbClr val="001132"/>
            </a:solidFill>
          </a:endParaRPr>
        </a:p>
        <a:p>
          <a:endParaRPr lang="ru-RU" sz="2400" dirty="0" smtClean="0">
            <a:solidFill>
              <a:srgbClr val="001132"/>
            </a:solidFill>
          </a:endParaRPr>
        </a:p>
        <a:p>
          <a:endParaRPr lang="ru-RU" sz="2400" dirty="0" smtClean="0">
            <a:solidFill>
              <a:srgbClr val="001132"/>
            </a:solidFill>
          </a:endParaRPr>
        </a:p>
        <a:p>
          <a:endParaRPr lang="ru-RU" sz="2400" dirty="0" smtClean="0">
            <a:solidFill>
              <a:srgbClr val="001132"/>
            </a:solidFill>
          </a:endParaRPr>
        </a:p>
        <a:p>
          <a:endParaRPr lang="ru-RU" sz="2400" dirty="0">
            <a:solidFill>
              <a:srgbClr val="001132"/>
            </a:solidFill>
          </a:endParaRPr>
        </a:p>
      </dgm:t>
    </dgm:pt>
    <dgm:pt modelId="{BA5F80FA-71F1-431D-8589-4289D01F6763}" type="parTrans" cxnId="{BB58CF87-8ED3-423F-9B1D-2C7044841251}">
      <dgm:prSet/>
      <dgm:spPr/>
      <dgm:t>
        <a:bodyPr/>
        <a:lstStyle/>
        <a:p>
          <a:endParaRPr lang="ru-RU"/>
        </a:p>
      </dgm:t>
    </dgm:pt>
    <dgm:pt modelId="{52319534-CC4E-4688-8406-D714E68D4140}" type="sibTrans" cxnId="{BB58CF87-8ED3-423F-9B1D-2C7044841251}">
      <dgm:prSet/>
      <dgm:spPr/>
      <dgm:t>
        <a:bodyPr/>
        <a:lstStyle/>
        <a:p>
          <a:endParaRPr lang="ru-RU"/>
        </a:p>
      </dgm:t>
    </dgm:pt>
    <dgm:pt modelId="{DEA5E941-E068-4CC1-AD2D-48ADC0800C5E}" type="pres">
      <dgm:prSet presAssocID="{D067AB88-261F-422E-8804-2EAA97BE3D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0EB3D3-84B8-47F0-A864-28B3169849B7}" type="pres">
      <dgm:prSet presAssocID="{773AE1F6-32A2-4154-A13B-C724A4228926}" presName="parentLin" presStyleCnt="0"/>
      <dgm:spPr/>
    </dgm:pt>
    <dgm:pt modelId="{59F18591-3487-4000-9C4C-6472BB4FD33D}" type="pres">
      <dgm:prSet presAssocID="{773AE1F6-32A2-4154-A13B-C724A4228926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10B96869-3DFD-46AE-AE2B-3D41F2A7A179}" type="pres">
      <dgm:prSet presAssocID="{773AE1F6-32A2-4154-A13B-C724A4228926}" presName="parentText" presStyleLbl="node1" presStyleIdx="0" presStyleCnt="1" custScaleX="163012" custScaleY="1035028" custLinFactNeighborX="-37790" custLinFactNeighborY="-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18E36-A291-49AD-B4CE-9E0D8B86C4D8}" type="pres">
      <dgm:prSet presAssocID="{773AE1F6-32A2-4154-A13B-C724A4228926}" presName="negativeSpace" presStyleCnt="0"/>
      <dgm:spPr/>
    </dgm:pt>
    <dgm:pt modelId="{69711738-DB53-4BE9-8B03-A5222E30DDED}" type="pres">
      <dgm:prSet presAssocID="{773AE1F6-32A2-4154-A13B-C724A4228926}" presName="childText" presStyleLbl="conFgAcc1" presStyleIdx="0" presStyleCnt="1" custScaleX="32743" custScaleY="175415" custLinFactY="-481265" custLinFactNeighborX="2655" custLinFactNeighborY="-500000">
        <dgm:presLayoutVars>
          <dgm:bulletEnabled val="1"/>
        </dgm:presLayoutVars>
      </dgm:prSet>
      <dgm:spPr>
        <a:solidFill>
          <a:schemeClr val="bg1">
            <a:lumMod val="85000"/>
            <a:alpha val="90000"/>
          </a:schemeClr>
        </a:solidFill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/>
        </a:p>
      </dgm:t>
    </dgm:pt>
  </dgm:ptLst>
  <dgm:cxnLst>
    <dgm:cxn modelId="{7CDAB506-AB0B-4DA2-AA3A-52B30A51B90B}" type="presOf" srcId="{773AE1F6-32A2-4154-A13B-C724A4228926}" destId="{10B96869-3DFD-46AE-AE2B-3D41F2A7A179}" srcOrd="1" destOrd="0" presId="urn:microsoft.com/office/officeart/2005/8/layout/list1"/>
    <dgm:cxn modelId="{15BB63B2-02CD-492D-BAC2-D1212170B36E}" type="presOf" srcId="{773AE1F6-32A2-4154-A13B-C724A4228926}" destId="{59F18591-3487-4000-9C4C-6472BB4FD33D}" srcOrd="0" destOrd="0" presId="urn:microsoft.com/office/officeart/2005/8/layout/list1"/>
    <dgm:cxn modelId="{BB58CF87-8ED3-423F-9B1D-2C7044841251}" srcId="{D067AB88-261F-422E-8804-2EAA97BE3D1B}" destId="{773AE1F6-32A2-4154-A13B-C724A4228926}" srcOrd="0" destOrd="0" parTransId="{BA5F80FA-71F1-431D-8589-4289D01F6763}" sibTransId="{52319534-CC4E-4688-8406-D714E68D4140}"/>
    <dgm:cxn modelId="{7EAA7BD8-0326-4DF8-A54D-904D2DABC5D3}" type="presOf" srcId="{D067AB88-261F-422E-8804-2EAA97BE3D1B}" destId="{DEA5E941-E068-4CC1-AD2D-48ADC0800C5E}" srcOrd="0" destOrd="0" presId="urn:microsoft.com/office/officeart/2005/8/layout/list1"/>
    <dgm:cxn modelId="{C0E5BE43-F211-4075-9F98-D52D1BA19740}" type="presParOf" srcId="{DEA5E941-E068-4CC1-AD2D-48ADC0800C5E}" destId="{980EB3D3-84B8-47F0-A864-28B3169849B7}" srcOrd="0" destOrd="0" presId="urn:microsoft.com/office/officeart/2005/8/layout/list1"/>
    <dgm:cxn modelId="{615FC841-44BF-4FAD-864B-8C6EF9414980}" type="presParOf" srcId="{980EB3D3-84B8-47F0-A864-28B3169849B7}" destId="{59F18591-3487-4000-9C4C-6472BB4FD33D}" srcOrd="0" destOrd="0" presId="urn:microsoft.com/office/officeart/2005/8/layout/list1"/>
    <dgm:cxn modelId="{33F1ABB1-9296-4EBD-A474-93F23D4280FD}" type="presParOf" srcId="{980EB3D3-84B8-47F0-A864-28B3169849B7}" destId="{10B96869-3DFD-46AE-AE2B-3D41F2A7A179}" srcOrd="1" destOrd="0" presId="urn:microsoft.com/office/officeart/2005/8/layout/list1"/>
    <dgm:cxn modelId="{EA22EF10-E3CA-47DE-88EC-000966354C26}" type="presParOf" srcId="{DEA5E941-E068-4CC1-AD2D-48ADC0800C5E}" destId="{1B718E36-A291-49AD-B4CE-9E0D8B86C4D8}" srcOrd="1" destOrd="0" presId="urn:microsoft.com/office/officeart/2005/8/layout/list1"/>
    <dgm:cxn modelId="{BF970F7C-42A5-4564-B44D-E7D931E691F0}" type="presParOf" srcId="{DEA5E941-E068-4CC1-AD2D-48ADC0800C5E}" destId="{69711738-DB53-4BE9-8B03-A5222E30DDED}" srcOrd="2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25A83D-DCA2-40DF-B042-205E65A24691}" type="doc">
      <dgm:prSet loTypeId="urn:microsoft.com/office/officeart/2005/8/layout/hierarchy4" loCatId="hierarchy" qsTypeId="urn:microsoft.com/office/officeart/2005/8/quickstyle/3d2" qsCatId="3D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8E4676DD-E82A-4A06-BC1C-B16E88B83C85}">
      <dgm:prSet phldrT="[Текст]"/>
      <dgm:spPr>
        <a:noFill/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b="1" dirty="0" smtClean="0">
              <a:ln>
                <a:solidFill>
                  <a:srgbClr val="000066"/>
                </a:solidFill>
              </a:ln>
              <a:solidFill>
                <a:srgbClr val="002A7E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rPr>
            <a:t>КАК? </a:t>
          </a:r>
          <a:endParaRPr lang="ru-RU" b="1" dirty="0">
            <a:ln>
              <a:solidFill>
                <a:srgbClr val="000066"/>
              </a:solidFill>
            </a:ln>
            <a:solidFill>
              <a:srgbClr val="002A7E"/>
            </a:solidFill>
            <a:effectLst>
              <a:outerShdw blurRad="60007" dist="310007" dir="7680000" sy="30000" kx="1300200" algn="ctr" rotWithShape="0">
                <a:prstClr val="black">
                  <a:alpha val="32000"/>
                </a:prstClr>
              </a:outerShdw>
            </a:effectLst>
          </a:endParaRPr>
        </a:p>
      </dgm:t>
    </dgm:pt>
    <dgm:pt modelId="{07A363DE-1C69-4535-9C9D-00CB921E8797}" type="parTrans" cxnId="{9D71BEE1-B8EF-4AC8-AF83-609744BD7959}">
      <dgm:prSet/>
      <dgm:spPr/>
      <dgm:t>
        <a:bodyPr/>
        <a:lstStyle/>
        <a:p>
          <a:endParaRPr lang="ru-RU">
            <a:effectLst>
              <a:outerShdw blurRad="60007" dist="310007" dir="7680000" sy="30000" kx="1300200" algn="ctr" rotWithShape="0">
                <a:prstClr val="black">
                  <a:alpha val="32000"/>
                </a:prstClr>
              </a:outerShdw>
            </a:effectLst>
          </a:endParaRPr>
        </a:p>
      </dgm:t>
    </dgm:pt>
    <dgm:pt modelId="{C2737926-ED0E-4F15-9A8B-DAD284926559}" type="sibTrans" cxnId="{9D71BEE1-B8EF-4AC8-AF83-609744BD7959}">
      <dgm:prSet/>
      <dgm:spPr/>
      <dgm:t>
        <a:bodyPr/>
        <a:lstStyle/>
        <a:p>
          <a:endParaRPr lang="ru-RU">
            <a:effectLst>
              <a:outerShdw blurRad="60007" dist="310007" dir="7680000" sy="30000" kx="1300200" algn="ctr" rotWithShape="0">
                <a:prstClr val="black">
                  <a:alpha val="32000"/>
                </a:prstClr>
              </a:outerShdw>
            </a:effectLst>
          </a:endParaRPr>
        </a:p>
      </dgm:t>
    </dgm:pt>
    <dgm:pt modelId="{B5E3225D-4FC7-450D-94E6-7875DC2AE918}" type="pres">
      <dgm:prSet presAssocID="{2A25A83D-DCA2-40DF-B042-205E65A2469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2CCE4E6-0559-42A8-A22F-C6753B99A15B}" type="pres">
      <dgm:prSet presAssocID="{8E4676DD-E82A-4A06-BC1C-B16E88B83C85}" presName="vertOne" presStyleCnt="0"/>
      <dgm:spPr/>
      <dgm:t>
        <a:bodyPr/>
        <a:lstStyle/>
        <a:p>
          <a:endParaRPr lang="ru-RU"/>
        </a:p>
      </dgm:t>
    </dgm:pt>
    <dgm:pt modelId="{EB18AF8F-4917-4A66-9E42-84E8F2E5E7A9}" type="pres">
      <dgm:prSet presAssocID="{8E4676DD-E82A-4A06-BC1C-B16E88B83C85}" presName="txOne" presStyleLbl="node0" presStyleIdx="0" presStyleCnt="1" custScaleX="50397" custScaleY="100000" custLinFactNeighborX="1226" custLinFactNeighborY="-484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2D6BF1-A8AE-4690-98D7-0637B5154AFA}" type="pres">
      <dgm:prSet presAssocID="{8E4676DD-E82A-4A06-BC1C-B16E88B83C85}" presName="horzOne" presStyleCnt="0"/>
      <dgm:spPr/>
      <dgm:t>
        <a:bodyPr/>
        <a:lstStyle/>
        <a:p>
          <a:endParaRPr lang="ru-RU"/>
        </a:p>
      </dgm:t>
    </dgm:pt>
  </dgm:ptLst>
  <dgm:cxnLst>
    <dgm:cxn modelId="{4FA844AE-9CBD-431C-A964-934B07CC9E50}" type="presOf" srcId="{8E4676DD-E82A-4A06-BC1C-B16E88B83C85}" destId="{EB18AF8F-4917-4A66-9E42-84E8F2E5E7A9}" srcOrd="0" destOrd="0" presId="urn:microsoft.com/office/officeart/2005/8/layout/hierarchy4"/>
    <dgm:cxn modelId="{9D71BEE1-B8EF-4AC8-AF83-609744BD7959}" srcId="{2A25A83D-DCA2-40DF-B042-205E65A24691}" destId="{8E4676DD-E82A-4A06-BC1C-B16E88B83C85}" srcOrd="0" destOrd="0" parTransId="{07A363DE-1C69-4535-9C9D-00CB921E8797}" sibTransId="{C2737926-ED0E-4F15-9A8B-DAD284926559}"/>
    <dgm:cxn modelId="{C1733BFE-279E-415B-A581-46A9B2390324}" type="presOf" srcId="{2A25A83D-DCA2-40DF-B042-205E65A24691}" destId="{B5E3225D-4FC7-450D-94E6-7875DC2AE918}" srcOrd="0" destOrd="0" presId="urn:microsoft.com/office/officeart/2005/8/layout/hierarchy4"/>
    <dgm:cxn modelId="{1ABD3317-ACB2-48AC-B22A-17D90866321E}" type="presParOf" srcId="{B5E3225D-4FC7-450D-94E6-7875DC2AE918}" destId="{C2CCE4E6-0559-42A8-A22F-C6753B99A15B}" srcOrd="0" destOrd="0" presId="urn:microsoft.com/office/officeart/2005/8/layout/hierarchy4"/>
    <dgm:cxn modelId="{B2856EC4-557C-471B-B9C3-F6C5F410481F}" type="presParOf" srcId="{C2CCE4E6-0559-42A8-A22F-C6753B99A15B}" destId="{EB18AF8F-4917-4A66-9E42-84E8F2E5E7A9}" srcOrd="0" destOrd="0" presId="urn:microsoft.com/office/officeart/2005/8/layout/hierarchy4"/>
    <dgm:cxn modelId="{74482E1B-3493-482F-978D-49E87EBDB807}" type="presParOf" srcId="{C2CCE4E6-0559-42A8-A22F-C6753B99A15B}" destId="{3B2D6BF1-A8AE-4690-98D7-0637B5154AF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168A7C-314A-46BC-9786-494FCA690D5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693D52-73AA-42B0-A5D6-81E92C7F3493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400" b="1" cap="none" dirty="0" smtClean="0">
              <a:solidFill>
                <a:srgbClr val="002A7E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rPr>
            <a:t>Продвижение проекта</a:t>
          </a:r>
        </a:p>
        <a:p>
          <a:pPr algn="just" defTabSz="800100">
            <a:spcBef>
              <a:spcPct val="0"/>
            </a:spcBef>
            <a:spcAft>
              <a:spcPct val="35000"/>
            </a:spcAft>
          </a:pPr>
          <a:r>
            <a:rPr lang="ru-RU" sz="1800" dirty="0" smtClean="0">
              <a:solidFill>
                <a:srgbClr val="001132"/>
              </a:solidFill>
            </a:rPr>
            <a:t> </a:t>
          </a:r>
          <a:endParaRPr lang="ru-RU" sz="1800" dirty="0">
            <a:solidFill>
              <a:srgbClr val="001132"/>
            </a:solidFill>
          </a:endParaRPr>
        </a:p>
      </dgm:t>
    </dgm:pt>
    <dgm:pt modelId="{8CC3185E-B40A-4377-9077-45D1EB0513F6}" type="parTrans" cxnId="{5C89471B-1DA4-492C-97E6-7F60BC0A6774}">
      <dgm:prSet/>
      <dgm:spPr/>
      <dgm:t>
        <a:bodyPr/>
        <a:lstStyle/>
        <a:p>
          <a:endParaRPr lang="ru-RU"/>
        </a:p>
      </dgm:t>
    </dgm:pt>
    <dgm:pt modelId="{D00E7F5D-8488-407A-9E52-CB8BE1A83A9D}" type="sibTrans" cxnId="{5C89471B-1DA4-492C-97E6-7F60BC0A6774}">
      <dgm:prSet/>
      <dgm:spPr/>
      <dgm:t>
        <a:bodyPr/>
        <a:lstStyle/>
        <a:p>
          <a:endParaRPr lang="ru-RU"/>
        </a:p>
      </dgm:t>
    </dgm:pt>
    <dgm:pt modelId="{0C0D64D8-7469-4C6E-9B7E-CD61BB189AD6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171450" indent="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800" dirty="0">
            <a:solidFill>
              <a:srgbClr val="001132"/>
            </a:solidFill>
          </a:endParaRPr>
        </a:p>
      </dgm:t>
    </dgm:pt>
    <dgm:pt modelId="{27DB4BEC-5A29-4765-A56D-25FCA2E35058}" type="parTrans" cxnId="{20CEB0B4-3289-44AE-94C5-6D9AD37E3943}">
      <dgm:prSet/>
      <dgm:spPr/>
      <dgm:t>
        <a:bodyPr/>
        <a:lstStyle/>
        <a:p>
          <a:endParaRPr lang="ru-RU"/>
        </a:p>
      </dgm:t>
    </dgm:pt>
    <dgm:pt modelId="{0D9848B0-ABE6-4DE8-A160-648310F2D507}" type="sibTrans" cxnId="{20CEB0B4-3289-44AE-94C5-6D9AD37E3943}">
      <dgm:prSet/>
      <dgm:spPr/>
      <dgm:t>
        <a:bodyPr/>
        <a:lstStyle/>
        <a:p>
          <a:endParaRPr lang="ru-RU"/>
        </a:p>
      </dgm:t>
    </dgm:pt>
    <dgm:pt modelId="{2A0AA929-7563-4B34-9616-1089BEDE4265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001132"/>
              </a:solidFill>
            </a:rPr>
            <a:t> </a:t>
          </a:r>
          <a:r>
            <a:rPr lang="ru-RU" sz="2800" dirty="0" smtClean="0">
              <a:solidFill>
                <a:srgbClr val="001132"/>
              </a:solidFill>
              <a:latin typeface="Arial Narrow" pitchFamily="34" charset="0"/>
            </a:rPr>
            <a:t>Размещение информации на сайте</a:t>
          </a:r>
          <a:endParaRPr lang="ru-RU" sz="2800" dirty="0">
            <a:solidFill>
              <a:srgbClr val="001132"/>
            </a:solidFill>
            <a:latin typeface="Arial Narrow" pitchFamily="34" charset="0"/>
          </a:endParaRPr>
        </a:p>
      </dgm:t>
    </dgm:pt>
    <dgm:pt modelId="{52CA7193-C7FB-4E62-B32E-9490D998B0D5}" type="parTrans" cxnId="{34F9399A-7672-4DAA-B602-7C49082BEC85}">
      <dgm:prSet/>
      <dgm:spPr/>
      <dgm:t>
        <a:bodyPr/>
        <a:lstStyle/>
        <a:p>
          <a:endParaRPr lang="ru-RU"/>
        </a:p>
      </dgm:t>
    </dgm:pt>
    <dgm:pt modelId="{AB6CB505-576F-4730-A869-BA04DAC4798E}" type="sibTrans" cxnId="{34F9399A-7672-4DAA-B602-7C49082BEC85}">
      <dgm:prSet/>
      <dgm:spPr/>
      <dgm:t>
        <a:bodyPr/>
        <a:lstStyle/>
        <a:p>
          <a:endParaRPr lang="ru-RU"/>
        </a:p>
      </dgm:t>
    </dgm:pt>
    <dgm:pt modelId="{079ED790-29E0-4FAB-8FC2-F96573158555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solidFill>
                <a:srgbClr val="001132"/>
              </a:solidFill>
              <a:latin typeface="Arial Narrow" pitchFamily="34" charset="0"/>
            </a:rPr>
            <a:t> Создание групп в социальных сетях</a:t>
          </a:r>
          <a:endParaRPr lang="ru-RU" sz="2800" dirty="0">
            <a:solidFill>
              <a:srgbClr val="001132"/>
            </a:solidFill>
            <a:latin typeface="Arial Narrow" pitchFamily="34" charset="0"/>
          </a:endParaRPr>
        </a:p>
      </dgm:t>
    </dgm:pt>
    <dgm:pt modelId="{6C53CE0C-FBF0-478C-A059-782470825793}" type="parTrans" cxnId="{C66022B9-74C3-4E0F-866E-4E2A442F6F2C}">
      <dgm:prSet/>
      <dgm:spPr/>
      <dgm:t>
        <a:bodyPr/>
        <a:lstStyle/>
        <a:p>
          <a:endParaRPr lang="ru-RU"/>
        </a:p>
      </dgm:t>
    </dgm:pt>
    <dgm:pt modelId="{A276DA6A-84EC-4755-92EA-361E55713EDD}" type="sibTrans" cxnId="{C66022B9-74C3-4E0F-866E-4E2A442F6F2C}">
      <dgm:prSet/>
      <dgm:spPr/>
      <dgm:t>
        <a:bodyPr/>
        <a:lstStyle/>
        <a:p>
          <a:endParaRPr lang="ru-RU"/>
        </a:p>
      </dgm:t>
    </dgm:pt>
    <dgm:pt modelId="{79AF7B0E-66C0-49E3-96AB-DE013BD31889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solidFill>
                <a:srgbClr val="001132"/>
              </a:solidFill>
              <a:latin typeface="Arial Narrow" pitchFamily="34" charset="0"/>
            </a:rPr>
            <a:t> Рассылка по кадровому резерву</a:t>
          </a:r>
          <a:endParaRPr lang="ru-RU" sz="2800" dirty="0">
            <a:solidFill>
              <a:srgbClr val="001132"/>
            </a:solidFill>
            <a:latin typeface="Arial Narrow" pitchFamily="34" charset="0"/>
          </a:endParaRPr>
        </a:p>
      </dgm:t>
    </dgm:pt>
    <dgm:pt modelId="{37D4D6BD-AF23-4BEB-810B-8D4C6DE051E3}" type="parTrans" cxnId="{D31A82E6-5590-4315-8FCF-45A27C771398}">
      <dgm:prSet/>
      <dgm:spPr/>
      <dgm:t>
        <a:bodyPr/>
        <a:lstStyle/>
        <a:p>
          <a:endParaRPr lang="ru-RU"/>
        </a:p>
      </dgm:t>
    </dgm:pt>
    <dgm:pt modelId="{340D5903-B14E-4D63-9096-C6450C219564}" type="sibTrans" cxnId="{D31A82E6-5590-4315-8FCF-45A27C771398}">
      <dgm:prSet/>
      <dgm:spPr/>
      <dgm:t>
        <a:bodyPr/>
        <a:lstStyle/>
        <a:p>
          <a:endParaRPr lang="ru-RU"/>
        </a:p>
      </dgm:t>
    </dgm:pt>
    <dgm:pt modelId="{3B8E61A2-1EF6-4C0B-953A-A39D8AB1021E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solidFill>
                <a:srgbClr val="001132"/>
              </a:solidFill>
              <a:latin typeface="Arial Narrow" pitchFamily="34" charset="0"/>
            </a:rPr>
            <a:t> Взаимодействие со студенческими организациями</a:t>
          </a:r>
          <a:endParaRPr lang="ru-RU" sz="2800" dirty="0">
            <a:solidFill>
              <a:srgbClr val="001132"/>
            </a:solidFill>
            <a:latin typeface="Arial Narrow" pitchFamily="34" charset="0"/>
          </a:endParaRPr>
        </a:p>
      </dgm:t>
    </dgm:pt>
    <dgm:pt modelId="{E8532108-ACC9-40ED-96D9-E11515270427}" type="parTrans" cxnId="{1FF84FB8-6F52-4DC4-9EB1-8A5636D4DB06}">
      <dgm:prSet/>
      <dgm:spPr/>
      <dgm:t>
        <a:bodyPr/>
        <a:lstStyle/>
        <a:p>
          <a:endParaRPr lang="ru-RU"/>
        </a:p>
      </dgm:t>
    </dgm:pt>
    <dgm:pt modelId="{F8B9C1C8-E43A-4FBD-BBC3-C6BA4F5DBCB7}" type="sibTrans" cxnId="{1FF84FB8-6F52-4DC4-9EB1-8A5636D4DB06}">
      <dgm:prSet/>
      <dgm:spPr/>
      <dgm:t>
        <a:bodyPr/>
        <a:lstStyle/>
        <a:p>
          <a:endParaRPr lang="ru-RU"/>
        </a:p>
      </dgm:t>
    </dgm:pt>
    <dgm:pt modelId="{4CA2D338-0F3F-4177-9747-A6C7BBB63470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solidFill>
                <a:srgbClr val="001132"/>
              </a:solidFill>
              <a:latin typeface="Arial Narrow" pitchFamily="34" charset="0"/>
            </a:rPr>
            <a:t> Размещение объявлений на стендах </a:t>
          </a:r>
          <a:endParaRPr lang="ru-RU" sz="2800" dirty="0">
            <a:solidFill>
              <a:srgbClr val="001132"/>
            </a:solidFill>
            <a:latin typeface="Arial Narrow" pitchFamily="34" charset="0"/>
          </a:endParaRPr>
        </a:p>
      </dgm:t>
    </dgm:pt>
    <dgm:pt modelId="{713ADBF1-2457-4BF8-A0DE-6CB08F86C76D}" type="parTrans" cxnId="{F6AD5061-0168-47BF-963E-322C2A48D683}">
      <dgm:prSet/>
      <dgm:spPr/>
      <dgm:t>
        <a:bodyPr/>
        <a:lstStyle/>
        <a:p>
          <a:endParaRPr lang="ru-RU"/>
        </a:p>
      </dgm:t>
    </dgm:pt>
    <dgm:pt modelId="{92F31A31-5AC8-4622-AD58-DAF1C16F1395}" type="sibTrans" cxnId="{F6AD5061-0168-47BF-963E-322C2A48D683}">
      <dgm:prSet/>
      <dgm:spPr/>
      <dgm:t>
        <a:bodyPr/>
        <a:lstStyle/>
        <a:p>
          <a:endParaRPr lang="ru-RU"/>
        </a:p>
      </dgm:t>
    </dgm:pt>
    <dgm:pt modelId="{29570E11-D43F-48CF-AF04-DF7EEBCF0BDC}" type="pres">
      <dgm:prSet presAssocID="{21168A7C-314A-46BC-9786-494FCA690D5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1DA481-E175-4B45-9DFD-A4C4F8F3D5A4}" type="pres">
      <dgm:prSet presAssocID="{0F693D52-73AA-42B0-A5D6-81E92C7F3493}" presName="parentLin" presStyleCnt="0"/>
      <dgm:spPr/>
    </dgm:pt>
    <dgm:pt modelId="{7B968C1C-C708-4806-855C-612D3AAFD443}" type="pres">
      <dgm:prSet presAssocID="{0F693D52-73AA-42B0-A5D6-81E92C7F3493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5B69D662-9C83-4D1F-A49A-F6A803625008}" type="pres">
      <dgm:prSet presAssocID="{0F693D52-73AA-42B0-A5D6-81E92C7F3493}" presName="parentText" presStyleLbl="node1" presStyleIdx="0" presStyleCnt="1" custScaleX="1242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FCB10-7F5F-494C-B8A8-F4706134F6E1}" type="pres">
      <dgm:prSet presAssocID="{0F693D52-73AA-42B0-A5D6-81E92C7F3493}" presName="negativeSpace" presStyleCnt="0"/>
      <dgm:spPr/>
    </dgm:pt>
    <dgm:pt modelId="{56D171D4-3602-4D94-91CB-A605A29CE54B}" type="pres">
      <dgm:prSet presAssocID="{0F693D52-73AA-42B0-A5D6-81E92C7F349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89471B-1DA4-492C-97E6-7F60BC0A6774}" srcId="{21168A7C-314A-46BC-9786-494FCA690D5C}" destId="{0F693D52-73AA-42B0-A5D6-81E92C7F3493}" srcOrd="0" destOrd="0" parTransId="{8CC3185E-B40A-4377-9077-45D1EB0513F6}" sibTransId="{D00E7F5D-8488-407A-9E52-CB8BE1A83A9D}"/>
    <dgm:cxn modelId="{E30F6598-8A2B-4871-BDF6-AFBC5281DD93}" type="presOf" srcId="{2A0AA929-7563-4B34-9616-1089BEDE4265}" destId="{56D171D4-3602-4D94-91CB-A605A29CE54B}" srcOrd="0" destOrd="0" presId="urn:microsoft.com/office/officeart/2005/8/layout/list1"/>
    <dgm:cxn modelId="{F6AD5061-0168-47BF-963E-322C2A48D683}" srcId="{0F693D52-73AA-42B0-A5D6-81E92C7F3493}" destId="{4CA2D338-0F3F-4177-9747-A6C7BBB63470}" srcOrd="4" destOrd="0" parTransId="{713ADBF1-2457-4BF8-A0DE-6CB08F86C76D}" sibTransId="{92F31A31-5AC8-4622-AD58-DAF1C16F1395}"/>
    <dgm:cxn modelId="{292EA032-79D4-4103-A77E-77C631E1B151}" type="presOf" srcId="{0C0D64D8-7469-4C6E-9B7E-CD61BB189AD6}" destId="{56D171D4-3602-4D94-91CB-A605A29CE54B}" srcOrd="0" destOrd="5" presId="urn:microsoft.com/office/officeart/2005/8/layout/list1"/>
    <dgm:cxn modelId="{755C18F7-CEA6-443A-B2C9-56D125001DD9}" type="presOf" srcId="{21168A7C-314A-46BC-9786-494FCA690D5C}" destId="{29570E11-D43F-48CF-AF04-DF7EEBCF0BDC}" srcOrd="0" destOrd="0" presId="urn:microsoft.com/office/officeart/2005/8/layout/list1"/>
    <dgm:cxn modelId="{D63DC8B9-7D88-4E3E-BFA9-ADF1797BFBBC}" type="presOf" srcId="{079ED790-29E0-4FAB-8FC2-F96573158555}" destId="{56D171D4-3602-4D94-91CB-A605A29CE54B}" srcOrd="0" destOrd="1" presId="urn:microsoft.com/office/officeart/2005/8/layout/list1"/>
    <dgm:cxn modelId="{7F242D90-B8BA-4FF8-B637-78EAFEE047E2}" type="presOf" srcId="{0F693D52-73AA-42B0-A5D6-81E92C7F3493}" destId="{7B968C1C-C708-4806-855C-612D3AAFD443}" srcOrd="0" destOrd="0" presId="urn:microsoft.com/office/officeart/2005/8/layout/list1"/>
    <dgm:cxn modelId="{E671710A-78E7-486E-9CFB-E9DA5BA3EB19}" type="presOf" srcId="{79AF7B0E-66C0-49E3-96AB-DE013BD31889}" destId="{56D171D4-3602-4D94-91CB-A605A29CE54B}" srcOrd="0" destOrd="2" presId="urn:microsoft.com/office/officeart/2005/8/layout/list1"/>
    <dgm:cxn modelId="{E503A869-FADA-4A34-84F7-400246584D47}" type="presOf" srcId="{3B8E61A2-1EF6-4C0B-953A-A39D8AB1021E}" destId="{56D171D4-3602-4D94-91CB-A605A29CE54B}" srcOrd="0" destOrd="3" presId="urn:microsoft.com/office/officeart/2005/8/layout/list1"/>
    <dgm:cxn modelId="{C66022B9-74C3-4E0F-866E-4E2A442F6F2C}" srcId="{0F693D52-73AA-42B0-A5D6-81E92C7F3493}" destId="{079ED790-29E0-4FAB-8FC2-F96573158555}" srcOrd="1" destOrd="0" parTransId="{6C53CE0C-FBF0-478C-A059-782470825793}" sibTransId="{A276DA6A-84EC-4755-92EA-361E55713EDD}"/>
    <dgm:cxn modelId="{13506E51-6E02-4067-AF7A-EBDCC7FC516D}" type="presOf" srcId="{4CA2D338-0F3F-4177-9747-A6C7BBB63470}" destId="{56D171D4-3602-4D94-91CB-A605A29CE54B}" srcOrd="0" destOrd="4" presId="urn:microsoft.com/office/officeart/2005/8/layout/list1"/>
    <dgm:cxn modelId="{D3F35486-AF12-4929-9E3C-A903532B78AF}" type="presOf" srcId="{0F693D52-73AA-42B0-A5D6-81E92C7F3493}" destId="{5B69D662-9C83-4D1F-A49A-F6A803625008}" srcOrd="1" destOrd="0" presId="urn:microsoft.com/office/officeart/2005/8/layout/list1"/>
    <dgm:cxn modelId="{34F9399A-7672-4DAA-B602-7C49082BEC85}" srcId="{0F693D52-73AA-42B0-A5D6-81E92C7F3493}" destId="{2A0AA929-7563-4B34-9616-1089BEDE4265}" srcOrd="0" destOrd="0" parTransId="{52CA7193-C7FB-4E62-B32E-9490D998B0D5}" sibTransId="{AB6CB505-576F-4730-A869-BA04DAC4798E}"/>
    <dgm:cxn modelId="{1FF84FB8-6F52-4DC4-9EB1-8A5636D4DB06}" srcId="{0F693D52-73AA-42B0-A5D6-81E92C7F3493}" destId="{3B8E61A2-1EF6-4C0B-953A-A39D8AB1021E}" srcOrd="3" destOrd="0" parTransId="{E8532108-ACC9-40ED-96D9-E11515270427}" sibTransId="{F8B9C1C8-E43A-4FBD-BBC3-C6BA4F5DBCB7}"/>
    <dgm:cxn modelId="{D31A82E6-5590-4315-8FCF-45A27C771398}" srcId="{0F693D52-73AA-42B0-A5D6-81E92C7F3493}" destId="{79AF7B0E-66C0-49E3-96AB-DE013BD31889}" srcOrd="2" destOrd="0" parTransId="{37D4D6BD-AF23-4BEB-810B-8D4C6DE051E3}" sibTransId="{340D5903-B14E-4D63-9096-C6450C219564}"/>
    <dgm:cxn modelId="{20CEB0B4-3289-44AE-94C5-6D9AD37E3943}" srcId="{0F693D52-73AA-42B0-A5D6-81E92C7F3493}" destId="{0C0D64D8-7469-4C6E-9B7E-CD61BB189AD6}" srcOrd="5" destOrd="0" parTransId="{27DB4BEC-5A29-4765-A56D-25FCA2E35058}" sibTransId="{0D9848B0-ABE6-4DE8-A160-648310F2D507}"/>
    <dgm:cxn modelId="{D973BC86-680C-4C79-9B4E-18E15A1CA32F}" type="presParOf" srcId="{29570E11-D43F-48CF-AF04-DF7EEBCF0BDC}" destId="{951DA481-E175-4B45-9DFD-A4C4F8F3D5A4}" srcOrd="0" destOrd="0" presId="urn:microsoft.com/office/officeart/2005/8/layout/list1"/>
    <dgm:cxn modelId="{2A6316ED-30F6-4D00-9E30-DD54B35FF112}" type="presParOf" srcId="{951DA481-E175-4B45-9DFD-A4C4F8F3D5A4}" destId="{7B968C1C-C708-4806-855C-612D3AAFD443}" srcOrd="0" destOrd="0" presId="urn:microsoft.com/office/officeart/2005/8/layout/list1"/>
    <dgm:cxn modelId="{B0308DEC-D922-4FD0-BC8F-8C423CC74399}" type="presParOf" srcId="{951DA481-E175-4B45-9DFD-A4C4F8F3D5A4}" destId="{5B69D662-9C83-4D1F-A49A-F6A803625008}" srcOrd="1" destOrd="0" presId="urn:microsoft.com/office/officeart/2005/8/layout/list1"/>
    <dgm:cxn modelId="{7A2AA130-8DB6-4CC5-B1BF-80AF79775F2B}" type="presParOf" srcId="{29570E11-D43F-48CF-AF04-DF7EEBCF0BDC}" destId="{DAFFCB10-7F5F-494C-B8A8-F4706134F6E1}" srcOrd="1" destOrd="0" presId="urn:microsoft.com/office/officeart/2005/8/layout/list1"/>
    <dgm:cxn modelId="{891BB359-F0CD-4D99-B571-D7CB929023D9}" type="presParOf" srcId="{29570E11-D43F-48CF-AF04-DF7EEBCF0BDC}" destId="{56D171D4-3602-4D94-91CB-A605A29CE54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85E11A-F2E7-4CCC-AB34-4F320428B825}" type="doc">
      <dgm:prSet loTypeId="urn:microsoft.com/office/officeart/2005/8/layout/pList2#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083C42-4070-44AA-B6D6-34C21EEFBBEA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3366"/>
              </a:solidFill>
            </a:rPr>
            <a:t>Сроки:</a:t>
          </a:r>
        </a:p>
        <a:p>
          <a:r>
            <a:rPr lang="ru-RU" b="1" dirty="0" smtClean="0">
              <a:solidFill>
                <a:srgbClr val="003366"/>
              </a:solidFill>
            </a:rPr>
            <a:t>1) </a:t>
          </a:r>
          <a:r>
            <a:rPr lang="ru-RU" b="1" dirty="0" smtClean="0">
              <a:solidFill>
                <a:srgbClr val="003366"/>
              </a:solidFill>
            </a:rPr>
            <a:t>09/2011 - 11/2011 </a:t>
          </a:r>
          <a:r>
            <a:rPr lang="ru-RU" b="1" dirty="0" smtClean="0">
              <a:solidFill>
                <a:srgbClr val="003366"/>
              </a:solidFill>
            </a:rPr>
            <a:t>подготовительный этап </a:t>
          </a:r>
        </a:p>
        <a:p>
          <a:r>
            <a:rPr lang="ru-RU" b="1" dirty="0" smtClean="0">
              <a:solidFill>
                <a:srgbClr val="003366"/>
              </a:solidFill>
            </a:rPr>
            <a:t>2) </a:t>
          </a:r>
          <a:r>
            <a:rPr lang="ru-RU" b="1" dirty="0" smtClean="0">
              <a:solidFill>
                <a:srgbClr val="003366"/>
              </a:solidFill>
            </a:rPr>
            <a:t>12/2011 </a:t>
          </a:r>
        </a:p>
        <a:p>
          <a:r>
            <a:rPr lang="ru-RU" b="1" dirty="0" smtClean="0">
              <a:solidFill>
                <a:srgbClr val="003366"/>
              </a:solidFill>
            </a:rPr>
            <a:t>запуск </a:t>
          </a:r>
          <a:r>
            <a:rPr lang="ru-RU" b="1" dirty="0" smtClean="0">
              <a:solidFill>
                <a:srgbClr val="003366"/>
              </a:solidFill>
            </a:rPr>
            <a:t>проекта </a:t>
          </a:r>
        </a:p>
        <a:p>
          <a:endParaRPr lang="ru-RU" b="1" dirty="0">
            <a:solidFill>
              <a:srgbClr val="003366"/>
            </a:solidFill>
          </a:endParaRPr>
        </a:p>
      </dgm:t>
    </dgm:pt>
    <dgm:pt modelId="{A82AF738-C4D5-4F16-A197-56DA8253278E}" type="parTrans" cxnId="{A2CE33B1-87EC-4B3F-8214-794E36090172}">
      <dgm:prSet/>
      <dgm:spPr/>
      <dgm:t>
        <a:bodyPr/>
        <a:lstStyle/>
        <a:p>
          <a:endParaRPr lang="ru-RU"/>
        </a:p>
      </dgm:t>
    </dgm:pt>
    <dgm:pt modelId="{A1A4146A-FDA2-438C-91EE-ED69288A3E86}" type="sibTrans" cxnId="{A2CE33B1-87EC-4B3F-8214-794E36090172}">
      <dgm:prSet/>
      <dgm:spPr/>
      <dgm:t>
        <a:bodyPr/>
        <a:lstStyle/>
        <a:p>
          <a:endParaRPr lang="ru-RU"/>
        </a:p>
      </dgm:t>
    </dgm:pt>
    <dgm:pt modelId="{15312E46-3411-473D-A1F1-841900A14CEF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b="1" dirty="0" smtClean="0">
              <a:solidFill>
                <a:srgbClr val="003366"/>
              </a:solidFill>
            </a:rPr>
            <a:t>Ресурсы: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ru-RU" b="1" dirty="0" smtClean="0">
              <a:solidFill>
                <a:srgbClr val="003366"/>
              </a:solidFill>
            </a:rPr>
            <a:t>технические специалисты, экспертная группа </a:t>
          </a:r>
          <a:endParaRPr lang="ru-RU" b="1" dirty="0">
            <a:solidFill>
              <a:srgbClr val="003366"/>
            </a:solidFill>
          </a:endParaRPr>
        </a:p>
      </dgm:t>
    </dgm:pt>
    <dgm:pt modelId="{09C2F539-6BBD-46ED-8F91-C071430E5682}" type="parTrans" cxnId="{47B861DA-FFC1-4336-8A35-058172A7B12D}">
      <dgm:prSet/>
      <dgm:spPr/>
      <dgm:t>
        <a:bodyPr/>
        <a:lstStyle/>
        <a:p>
          <a:endParaRPr lang="ru-RU"/>
        </a:p>
      </dgm:t>
    </dgm:pt>
    <dgm:pt modelId="{98E84016-F5C6-4CB6-87AC-3F05C9DFA0BE}" type="sibTrans" cxnId="{47B861DA-FFC1-4336-8A35-058172A7B12D}">
      <dgm:prSet/>
      <dgm:spPr/>
      <dgm:t>
        <a:bodyPr/>
        <a:lstStyle/>
        <a:p>
          <a:endParaRPr lang="ru-RU"/>
        </a:p>
      </dgm:t>
    </dgm:pt>
    <dgm:pt modelId="{5965FA1B-91F6-4C66-B449-710F0A17023B}" type="pres">
      <dgm:prSet presAssocID="{7C85E11A-F2E7-4CCC-AB34-4F320428B82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CAF024-8278-4A28-B80B-3387E61C5DC1}" type="pres">
      <dgm:prSet presAssocID="{7C85E11A-F2E7-4CCC-AB34-4F320428B825}" presName="bkgdShp" presStyleLbl="alignAccFollowNode1" presStyleIdx="0" presStyleCnt="1" custLinFactNeighborX="-1031"/>
      <dgm:spPr>
        <a:solidFill>
          <a:srgbClr val="002A7E">
            <a:alpha val="90000"/>
          </a:srgbClr>
        </a:solidFill>
      </dgm:spPr>
      <dgm:t>
        <a:bodyPr/>
        <a:lstStyle/>
        <a:p>
          <a:endParaRPr lang="ru-RU"/>
        </a:p>
      </dgm:t>
    </dgm:pt>
    <dgm:pt modelId="{007FEC4E-A1E7-4676-9D8D-FF91916A06F0}" type="pres">
      <dgm:prSet presAssocID="{7C85E11A-F2E7-4CCC-AB34-4F320428B825}" presName="linComp" presStyleCnt="0"/>
      <dgm:spPr/>
    </dgm:pt>
    <dgm:pt modelId="{F0DCAEAE-A857-47C6-AEFF-41B35ACCC913}" type="pres">
      <dgm:prSet presAssocID="{2D083C42-4070-44AA-B6D6-34C21EEFBBEA}" presName="compNode" presStyleCnt="0"/>
      <dgm:spPr/>
    </dgm:pt>
    <dgm:pt modelId="{33475FCD-EC53-4ADE-8759-9C6DF19F1AF9}" type="pres">
      <dgm:prSet presAssocID="{2D083C42-4070-44AA-B6D6-34C21EEFBBE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26B21-FE47-4C47-9379-8D9D7AD4605F}" type="pres">
      <dgm:prSet presAssocID="{2D083C42-4070-44AA-B6D6-34C21EEFBBEA}" presName="invisiNode" presStyleLbl="node1" presStyleIdx="0" presStyleCnt="2"/>
      <dgm:spPr/>
    </dgm:pt>
    <dgm:pt modelId="{B3FB1A0A-184B-4643-B518-5E0A509FB13D}" type="pres">
      <dgm:prSet presAssocID="{2D083C42-4070-44AA-B6D6-34C21EEFBBEA}" presName="imagNode" presStyleLbl="fgImgPlace1" presStyleIdx="0" presStyleCnt="2" custScaleX="67385" custScaleY="11771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AB1D7D7-3F21-4B27-95BA-0EEEDC82C6F4}" type="pres">
      <dgm:prSet presAssocID="{A1A4146A-FDA2-438C-91EE-ED69288A3E8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6B7C5C3-D159-4713-BF3F-B0BEE4C5FEC3}" type="pres">
      <dgm:prSet presAssocID="{15312E46-3411-473D-A1F1-841900A14CEF}" presName="compNode" presStyleCnt="0"/>
      <dgm:spPr/>
    </dgm:pt>
    <dgm:pt modelId="{1B88637A-F6F3-4911-A284-C9E5F7631287}" type="pres">
      <dgm:prSet presAssocID="{15312E46-3411-473D-A1F1-841900A14CEF}" presName="node" presStyleLbl="node1" presStyleIdx="1" presStyleCnt="2" custLinFactNeighborX="-371" custLinFactNeighborY="2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15DBF7-6896-4A7A-B56A-13824D72C250}" type="pres">
      <dgm:prSet presAssocID="{15312E46-3411-473D-A1F1-841900A14CEF}" presName="invisiNode" presStyleLbl="node1" presStyleIdx="1" presStyleCnt="2"/>
      <dgm:spPr/>
    </dgm:pt>
    <dgm:pt modelId="{4E23C242-BE80-4513-A134-4B8973235AEE}" type="pres">
      <dgm:prSet presAssocID="{15312E46-3411-473D-A1F1-841900A14CEF}" presName="imagNode" presStyleLbl="fgImgPlace1" presStyleIdx="1" presStyleCnt="2" custScaleX="66230" custScaleY="13636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A2CE33B1-87EC-4B3F-8214-794E36090172}" srcId="{7C85E11A-F2E7-4CCC-AB34-4F320428B825}" destId="{2D083C42-4070-44AA-B6D6-34C21EEFBBEA}" srcOrd="0" destOrd="0" parTransId="{A82AF738-C4D5-4F16-A197-56DA8253278E}" sibTransId="{A1A4146A-FDA2-438C-91EE-ED69288A3E86}"/>
    <dgm:cxn modelId="{4463200B-2EFA-4E67-8345-728BFE859E90}" type="presOf" srcId="{A1A4146A-FDA2-438C-91EE-ED69288A3E86}" destId="{6AB1D7D7-3F21-4B27-95BA-0EEEDC82C6F4}" srcOrd="0" destOrd="0" presId="urn:microsoft.com/office/officeart/2005/8/layout/pList2#1"/>
    <dgm:cxn modelId="{B652F410-533C-4680-89C0-05A471F55F41}" type="presOf" srcId="{7C85E11A-F2E7-4CCC-AB34-4F320428B825}" destId="{5965FA1B-91F6-4C66-B449-710F0A17023B}" srcOrd="0" destOrd="0" presId="urn:microsoft.com/office/officeart/2005/8/layout/pList2#1"/>
    <dgm:cxn modelId="{47B861DA-FFC1-4336-8A35-058172A7B12D}" srcId="{7C85E11A-F2E7-4CCC-AB34-4F320428B825}" destId="{15312E46-3411-473D-A1F1-841900A14CEF}" srcOrd="1" destOrd="0" parTransId="{09C2F539-6BBD-46ED-8F91-C071430E5682}" sibTransId="{98E84016-F5C6-4CB6-87AC-3F05C9DFA0BE}"/>
    <dgm:cxn modelId="{471B2530-4D74-40E9-9882-96D2242A4E70}" type="presOf" srcId="{2D083C42-4070-44AA-B6D6-34C21EEFBBEA}" destId="{33475FCD-EC53-4ADE-8759-9C6DF19F1AF9}" srcOrd="0" destOrd="0" presId="urn:microsoft.com/office/officeart/2005/8/layout/pList2#1"/>
    <dgm:cxn modelId="{ECB5B818-F932-40F3-A18B-9BE826F91708}" type="presOf" srcId="{15312E46-3411-473D-A1F1-841900A14CEF}" destId="{1B88637A-F6F3-4911-A284-C9E5F7631287}" srcOrd="0" destOrd="0" presId="urn:microsoft.com/office/officeart/2005/8/layout/pList2#1"/>
    <dgm:cxn modelId="{F612E325-6C2F-4036-8D10-30B3BDC9313A}" type="presParOf" srcId="{5965FA1B-91F6-4C66-B449-710F0A17023B}" destId="{F6CAF024-8278-4A28-B80B-3387E61C5DC1}" srcOrd="0" destOrd="0" presId="urn:microsoft.com/office/officeart/2005/8/layout/pList2#1"/>
    <dgm:cxn modelId="{BE373C05-7E90-4ECB-9000-A143D7A94BDA}" type="presParOf" srcId="{5965FA1B-91F6-4C66-B449-710F0A17023B}" destId="{007FEC4E-A1E7-4676-9D8D-FF91916A06F0}" srcOrd="1" destOrd="0" presId="urn:microsoft.com/office/officeart/2005/8/layout/pList2#1"/>
    <dgm:cxn modelId="{763D785B-E72E-45DE-89A4-3006BB44DD88}" type="presParOf" srcId="{007FEC4E-A1E7-4676-9D8D-FF91916A06F0}" destId="{F0DCAEAE-A857-47C6-AEFF-41B35ACCC913}" srcOrd="0" destOrd="0" presId="urn:microsoft.com/office/officeart/2005/8/layout/pList2#1"/>
    <dgm:cxn modelId="{FC330962-5C73-4D5F-A428-6FB2A8C12AEC}" type="presParOf" srcId="{F0DCAEAE-A857-47C6-AEFF-41B35ACCC913}" destId="{33475FCD-EC53-4ADE-8759-9C6DF19F1AF9}" srcOrd="0" destOrd="0" presId="urn:microsoft.com/office/officeart/2005/8/layout/pList2#1"/>
    <dgm:cxn modelId="{623D1008-0FEA-4E7A-9497-69AF7E464D0B}" type="presParOf" srcId="{F0DCAEAE-A857-47C6-AEFF-41B35ACCC913}" destId="{CC226B21-FE47-4C47-9379-8D9D7AD4605F}" srcOrd="1" destOrd="0" presId="urn:microsoft.com/office/officeart/2005/8/layout/pList2#1"/>
    <dgm:cxn modelId="{0E186C50-6FA5-4671-A49D-5667A5C42D3E}" type="presParOf" srcId="{F0DCAEAE-A857-47C6-AEFF-41B35ACCC913}" destId="{B3FB1A0A-184B-4643-B518-5E0A509FB13D}" srcOrd="2" destOrd="0" presId="urn:microsoft.com/office/officeart/2005/8/layout/pList2#1"/>
    <dgm:cxn modelId="{0A0E3E87-6C84-46C0-9BD5-8D2928D80225}" type="presParOf" srcId="{007FEC4E-A1E7-4676-9D8D-FF91916A06F0}" destId="{6AB1D7D7-3F21-4B27-95BA-0EEEDC82C6F4}" srcOrd="1" destOrd="0" presId="urn:microsoft.com/office/officeart/2005/8/layout/pList2#1"/>
    <dgm:cxn modelId="{087B53D4-39B0-4916-92E1-25C09AF1AE7E}" type="presParOf" srcId="{007FEC4E-A1E7-4676-9D8D-FF91916A06F0}" destId="{86B7C5C3-D159-4713-BF3F-B0BEE4C5FEC3}" srcOrd="2" destOrd="0" presId="urn:microsoft.com/office/officeart/2005/8/layout/pList2#1"/>
    <dgm:cxn modelId="{4B20F613-120B-44A0-B22E-CC2078D9BB45}" type="presParOf" srcId="{86B7C5C3-D159-4713-BF3F-B0BEE4C5FEC3}" destId="{1B88637A-F6F3-4911-A284-C9E5F7631287}" srcOrd="0" destOrd="0" presId="urn:microsoft.com/office/officeart/2005/8/layout/pList2#1"/>
    <dgm:cxn modelId="{83D6E5E5-29AD-42B6-B90A-E3DEC1A0A2DA}" type="presParOf" srcId="{86B7C5C3-D159-4713-BF3F-B0BEE4C5FEC3}" destId="{F815DBF7-6896-4A7A-B56A-13824D72C250}" srcOrd="1" destOrd="0" presId="urn:microsoft.com/office/officeart/2005/8/layout/pList2#1"/>
    <dgm:cxn modelId="{4665565A-C4A5-438E-83EF-AEFB59A23CE3}" type="presParOf" srcId="{86B7C5C3-D159-4713-BF3F-B0BEE4C5FEC3}" destId="{4E23C242-BE80-4513-A134-4B8973235AEE}" srcOrd="2" destOrd="0" presId="urn:microsoft.com/office/officeart/2005/8/layout/pList2#1"/>
  </dgm:cxnLst>
  <dgm:bg>
    <a:solidFill>
      <a:srgbClr val="CCCCFF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711738-DB53-4BE9-8B03-A5222E30DDED}">
      <dsp:nvSpPr>
        <dsp:cNvPr id="0" name=""/>
        <dsp:cNvSpPr/>
      </dsp:nvSpPr>
      <dsp:spPr>
        <a:xfrm>
          <a:off x="238007" y="1826419"/>
          <a:ext cx="2935242" cy="795682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B96869-3DFD-46AE-AE2B-3D41F2A7A179}">
      <dsp:nvSpPr>
        <dsp:cNvPr id="0" name=""/>
        <dsp:cNvSpPr/>
      </dsp:nvSpPr>
      <dsp:spPr>
        <a:xfrm>
          <a:off x="233910" y="103696"/>
          <a:ext cx="8580968" cy="549972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1132"/>
              </a:solidFill>
              <a:latin typeface="Arial Rounded MT Bold" pitchFamily="34" charset="0"/>
            </a:rPr>
            <a:t>Инициативная группа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1132"/>
              </a:solidFill>
              <a:latin typeface="Arial Rounded MT Bold" pitchFamily="34" charset="0"/>
            </a:rPr>
            <a:t>(представители разных специальностей):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1132"/>
              </a:solidFill>
            </a:rPr>
            <a:t>- Студенты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1132"/>
              </a:solidFill>
            </a:rPr>
            <a:t>- Аспиранты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1132"/>
              </a:solidFill>
            </a:rPr>
            <a:t>- Молодые преподаватели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rgbClr val="001132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rgbClr val="001132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rgbClr val="001132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rgbClr val="001132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rgbClr val="001132"/>
            </a:solidFill>
          </a:endParaRPr>
        </a:p>
      </dsp:txBody>
      <dsp:txXfrm>
        <a:off x="233910" y="103696"/>
        <a:ext cx="8580968" cy="54997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18AF8F-4917-4A66-9E42-84E8F2E5E7A9}">
      <dsp:nvSpPr>
        <dsp:cNvPr id="0" name=""/>
        <dsp:cNvSpPr/>
      </dsp:nvSpPr>
      <dsp:spPr>
        <a:xfrm>
          <a:off x="843384" y="0"/>
          <a:ext cx="1633044" cy="90872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glow rad="1397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ln>
                <a:solidFill>
                  <a:srgbClr val="000066"/>
                </a:solidFill>
              </a:ln>
              <a:solidFill>
                <a:srgbClr val="002A7E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rPr>
            <a:t>КАК? </a:t>
          </a:r>
          <a:endParaRPr lang="ru-RU" sz="3700" b="1" kern="1200" dirty="0">
            <a:ln>
              <a:solidFill>
                <a:srgbClr val="000066"/>
              </a:solidFill>
            </a:ln>
            <a:solidFill>
              <a:srgbClr val="002A7E"/>
            </a:solidFill>
            <a:effectLst>
              <a:outerShdw blurRad="60007" dist="310007" dir="7680000" sy="30000" kx="1300200" algn="ctr" rotWithShape="0">
                <a:prstClr val="black">
                  <a:alpha val="32000"/>
                </a:prstClr>
              </a:outerShdw>
            </a:effectLst>
          </a:endParaRPr>
        </a:p>
      </dsp:txBody>
      <dsp:txXfrm>
        <a:off x="843384" y="0"/>
        <a:ext cx="1633044" cy="9087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D171D4-3602-4D94-91CB-A605A29CE54B}">
      <dsp:nvSpPr>
        <dsp:cNvPr id="0" name=""/>
        <dsp:cNvSpPr/>
      </dsp:nvSpPr>
      <dsp:spPr>
        <a:xfrm>
          <a:off x="0" y="596939"/>
          <a:ext cx="8280920" cy="3717000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42691" tIns="833120" rIns="642691" bIns="128016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solidFill>
                <a:srgbClr val="001132"/>
              </a:solidFill>
            </a:rPr>
            <a:t> </a:t>
          </a:r>
          <a:r>
            <a:rPr lang="ru-RU" sz="2800" kern="1200" dirty="0" smtClean="0">
              <a:solidFill>
                <a:srgbClr val="001132"/>
              </a:solidFill>
              <a:latin typeface="Arial Narrow" pitchFamily="34" charset="0"/>
            </a:rPr>
            <a:t>Размещение информации на сайте</a:t>
          </a:r>
          <a:endParaRPr lang="ru-RU" sz="2800" kern="1200" dirty="0">
            <a:solidFill>
              <a:srgbClr val="001132"/>
            </a:solidFill>
            <a:latin typeface="Arial Narrow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smtClean="0">
              <a:solidFill>
                <a:srgbClr val="001132"/>
              </a:solidFill>
              <a:latin typeface="Arial Narrow" pitchFamily="34" charset="0"/>
            </a:rPr>
            <a:t> Создание групп в социальных сетях</a:t>
          </a:r>
          <a:endParaRPr lang="ru-RU" sz="2800" kern="1200" dirty="0">
            <a:solidFill>
              <a:srgbClr val="001132"/>
            </a:solidFill>
            <a:latin typeface="Arial Narrow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smtClean="0">
              <a:solidFill>
                <a:srgbClr val="001132"/>
              </a:solidFill>
              <a:latin typeface="Arial Narrow" pitchFamily="34" charset="0"/>
            </a:rPr>
            <a:t> Рассылка по кадровому резерву</a:t>
          </a:r>
          <a:endParaRPr lang="ru-RU" sz="2800" kern="1200" dirty="0">
            <a:solidFill>
              <a:srgbClr val="001132"/>
            </a:solidFill>
            <a:latin typeface="Arial Narrow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smtClean="0">
              <a:solidFill>
                <a:srgbClr val="001132"/>
              </a:solidFill>
              <a:latin typeface="Arial Narrow" pitchFamily="34" charset="0"/>
            </a:rPr>
            <a:t> Взаимодействие со студенческими организациями</a:t>
          </a:r>
          <a:endParaRPr lang="ru-RU" sz="2800" kern="1200" dirty="0">
            <a:solidFill>
              <a:srgbClr val="001132"/>
            </a:solidFill>
            <a:latin typeface="Arial Narrow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smtClean="0">
              <a:solidFill>
                <a:srgbClr val="001132"/>
              </a:solidFill>
              <a:latin typeface="Arial Narrow" pitchFamily="34" charset="0"/>
            </a:rPr>
            <a:t> Размещение объявлений на стендах </a:t>
          </a:r>
          <a:endParaRPr lang="ru-RU" sz="2800" kern="1200" dirty="0">
            <a:solidFill>
              <a:srgbClr val="001132"/>
            </a:solidFill>
            <a:latin typeface="Arial Narrow" pitchFamily="34" charset="0"/>
          </a:endParaRPr>
        </a:p>
        <a:p>
          <a:pPr marL="171450" lvl="1" indent="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solidFill>
              <a:srgbClr val="001132"/>
            </a:solidFill>
          </a:endParaRPr>
        </a:p>
      </dsp:txBody>
      <dsp:txXfrm>
        <a:off x="0" y="596939"/>
        <a:ext cx="8280920" cy="3717000"/>
      </dsp:txXfrm>
    </dsp:sp>
    <dsp:sp modelId="{5B69D662-9C83-4D1F-A49A-F6A803625008}">
      <dsp:nvSpPr>
        <dsp:cNvPr id="0" name=""/>
        <dsp:cNvSpPr/>
      </dsp:nvSpPr>
      <dsp:spPr>
        <a:xfrm>
          <a:off x="414046" y="6539"/>
          <a:ext cx="7200823" cy="1180800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400" b="1" kern="1200" cap="none" dirty="0" smtClean="0">
              <a:solidFill>
                <a:srgbClr val="002A7E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rPr>
            <a:t>Продвижение проекта</a:t>
          </a:r>
        </a:p>
        <a:p>
          <a:pPr lvl="0" algn="just" defTabSz="800100"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1132"/>
              </a:solidFill>
            </a:rPr>
            <a:t> </a:t>
          </a:r>
          <a:endParaRPr lang="ru-RU" sz="1800" kern="1200" dirty="0">
            <a:solidFill>
              <a:srgbClr val="001132"/>
            </a:solidFill>
          </a:endParaRPr>
        </a:p>
      </dsp:txBody>
      <dsp:txXfrm>
        <a:off x="414046" y="6539"/>
        <a:ext cx="7200823" cy="1180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CAF024-8278-4A28-B80B-3387E61C5DC1}">
      <dsp:nvSpPr>
        <dsp:cNvPr id="0" name=""/>
        <dsp:cNvSpPr/>
      </dsp:nvSpPr>
      <dsp:spPr>
        <a:xfrm>
          <a:off x="0" y="0"/>
          <a:ext cx="6984776" cy="2106234"/>
        </a:xfrm>
        <a:prstGeom prst="roundRect">
          <a:avLst>
            <a:gd name="adj" fmla="val 10000"/>
          </a:avLst>
        </a:prstGeom>
        <a:solidFill>
          <a:srgbClr val="002A7E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FB1A0A-184B-4643-B518-5E0A509FB13D}">
      <dsp:nvSpPr>
        <dsp:cNvPr id="0" name=""/>
        <dsp:cNvSpPr/>
      </dsp:nvSpPr>
      <dsp:spPr>
        <a:xfrm>
          <a:off x="720077" y="144020"/>
          <a:ext cx="2106290" cy="181819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3475FCD-EC53-4ADE-8759-9C6DF19F1AF9}">
      <dsp:nvSpPr>
        <dsp:cNvPr id="0" name=""/>
        <dsp:cNvSpPr/>
      </dsp:nvSpPr>
      <dsp:spPr>
        <a:xfrm rot="10800000">
          <a:off x="210344" y="2106234"/>
          <a:ext cx="3125755" cy="2574286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3366"/>
              </a:solidFill>
            </a:rPr>
            <a:t>Сроки: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3366"/>
              </a:solidFill>
            </a:rPr>
            <a:t>1) </a:t>
          </a:r>
          <a:r>
            <a:rPr lang="ru-RU" sz="1700" b="1" kern="1200" dirty="0" smtClean="0">
              <a:solidFill>
                <a:srgbClr val="003366"/>
              </a:solidFill>
            </a:rPr>
            <a:t>09/2011 - 11/2011 </a:t>
          </a:r>
          <a:r>
            <a:rPr lang="ru-RU" sz="1700" b="1" kern="1200" dirty="0" smtClean="0">
              <a:solidFill>
                <a:srgbClr val="003366"/>
              </a:solidFill>
            </a:rPr>
            <a:t>подготовительный этап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3366"/>
              </a:solidFill>
            </a:rPr>
            <a:t>2) </a:t>
          </a:r>
          <a:r>
            <a:rPr lang="ru-RU" sz="1700" b="1" kern="1200" dirty="0" smtClean="0">
              <a:solidFill>
                <a:srgbClr val="003366"/>
              </a:solidFill>
            </a:rPr>
            <a:t>12/2011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3366"/>
              </a:solidFill>
            </a:rPr>
            <a:t>запуск </a:t>
          </a:r>
          <a:r>
            <a:rPr lang="ru-RU" sz="1700" b="1" kern="1200" dirty="0" smtClean="0">
              <a:solidFill>
                <a:srgbClr val="003366"/>
              </a:solidFill>
            </a:rPr>
            <a:t>проекта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>
            <a:solidFill>
              <a:srgbClr val="003366"/>
            </a:solidFill>
          </a:endParaRPr>
        </a:p>
      </dsp:txBody>
      <dsp:txXfrm rot="10800000">
        <a:off x="210344" y="2106234"/>
        <a:ext cx="3125755" cy="2574286"/>
      </dsp:txXfrm>
    </dsp:sp>
    <dsp:sp modelId="{4E23C242-BE80-4513-A134-4B8973235AEE}">
      <dsp:nvSpPr>
        <dsp:cNvPr id="0" name=""/>
        <dsp:cNvSpPr/>
      </dsp:nvSpPr>
      <dsp:spPr>
        <a:xfrm>
          <a:off x="4176459" y="-1"/>
          <a:ext cx="2070187" cy="210623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B88637A-F6F3-4911-A284-C9E5F7631287}">
      <dsp:nvSpPr>
        <dsp:cNvPr id="0" name=""/>
        <dsp:cNvSpPr/>
      </dsp:nvSpPr>
      <dsp:spPr>
        <a:xfrm rot="10800000">
          <a:off x="3637079" y="2106235"/>
          <a:ext cx="3125755" cy="2574286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700" b="1" kern="1200" dirty="0" smtClean="0">
              <a:solidFill>
                <a:srgbClr val="003366"/>
              </a:solidFill>
            </a:rPr>
            <a:t>Ресурсы: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700" b="1" kern="1200" dirty="0" smtClean="0">
              <a:solidFill>
                <a:srgbClr val="003366"/>
              </a:solidFill>
            </a:rPr>
            <a:t>технические специалисты, экспертная группа </a:t>
          </a:r>
          <a:endParaRPr lang="ru-RU" sz="1700" b="1" kern="1200" dirty="0">
            <a:solidFill>
              <a:srgbClr val="003366"/>
            </a:solidFill>
          </a:endParaRPr>
        </a:p>
      </dsp:txBody>
      <dsp:txXfrm rot="10800000">
        <a:off x="3637079" y="2106235"/>
        <a:ext cx="3125755" cy="2574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E6AA4-EAB3-400B-9979-C5C37ACB6EA2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D62C0-A5AA-4621-97B6-AD5A77FB3D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863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62C0-A5AA-4621-97B6-AD5A77FB3D3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38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5864-69BC-4AB7-B032-96B78383B033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E56114-9AB1-43CC-9C46-F34BAFDEB2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5864-69BC-4AB7-B032-96B78383B033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6114-9AB1-43CC-9C46-F34BAFDEB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5864-69BC-4AB7-B032-96B78383B033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6114-9AB1-43CC-9C46-F34BAFDEB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5864-69BC-4AB7-B032-96B78383B033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6114-9AB1-43CC-9C46-F34BAFDEB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5864-69BC-4AB7-B032-96B78383B033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6114-9AB1-43CC-9C46-F34BAFDEB2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5864-69BC-4AB7-B032-96B78383B033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6114-9AB1-43CC-9C46-F34BAFDEB2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5864-69BC-4AB7-B032-96B78383B033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6114-9AB1-43CC-9C46-F34BAFDEB2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5864-69BC-4AB7-B032-96B78383B033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6114-9AB1-43CC-9C46-F34BAFDEB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5864-69BC-4AB7-B032-96B78383B033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6114-9AB1-43CC-9C46-F34BAFDEB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5864-69BC-4AB7-B032-96B78383B033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6114-9AB1-43CC-9C46-F34BAFDEB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5864-69BC-4AB7-B032-96B78383B033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6114-9AB1-43CC-9C46-F34BAFDEB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C45864-69BC-4AB7-B032-96B78383B033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BE56114-9AB1-43CC-9C46-F34BAFDEB2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3" r:id="rId1"/>
    <p:sldLayoutId id="2147484814" r:id="rId2"/>
    <p:sldLayoutId id="2147484815" r:id="rId3"/>
    <p:sldLayoutId id="2147484816" r:id="rId4"/>
    <p:sldLayoutId id="2147484817" r:id="rId5"/>
    <p:sldLayoutId id="2147484818" r:id="rId6"/>
    <p:sldLayoutId id="2147484819" r:id="rId7"/>
    <p:sldLayoutId id="2147484820" r:id="rId8"/>
    <p:sldLayoutId id="2147484821" r:id="rId9"/>
    <p:sldLayoutId id="2147484822" r:id="rId10"/>
    <p:sldLayoutId id="214748482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7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1\Desktop\clipart_of_15363_sm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0888"/>
            <a:ext cx="3923928" cy="44371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7380312" cy="597666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  <a:t>Правительство Российской Федерации</a:t>
            </a:r>
            <a:r>
              <a:rPr lang="en-US" sz="1600" b="1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  <a:t/>
            </a:r>
            <a:br>
              <a:rPr lang="en-US" sz="1600" b="1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ru-RU" sz="1600" b="1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  <a:t>Национальный исследовательский университет </a:t>
            </a:r>
            <a:br>
              <a:rPr lang="ru-RU" sz="1600" b="1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ru-RU" sz="1600" b="1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  <a:t>«Высшая школа экономики» </a:t>
            </a:r>
            <a:r>
              <a:rPr lang="en-US" sz="1400" b="1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  <a:t/>
            </a:r>
            <a:br>
              <a:rPr lang="en-US" sz="1400" b="1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  <a:t/>
            </a:r>
            <a:br>
              <a:rPr lang="en-US" sz="1400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ru-RU" sz="1400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  <a:t/>
            </a:r>
            <a:br>
              <a:rPr lang="ru-RU" sz="1400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ru-RU" sz="2800" b="1" dirty="0" smtClean="0">
                <a:solidFill>
                  <a:srgbClr val="002A7E"/>
                </a:solidFill>
                <a:cs typeface="Aharoni" pitchFamily="2" charset="-79"/>
              </a:rPr>
              <a:t>ПРОБЛЕМА СТЫКА, </a:t>
            </a:r>
            <a:br>
              <a:rPr lang="ru-RU" sz="2800" b="1" dirty="0" smtClean="0">
                <a:solidFill>
                  <a:srgbClr val="002A7E"/>
                </a:solidFill>
                <a:cs typeface="Aharoni" pitchFamily="2" charset="-79"/>
              </a:rPr>
            </a:br>
            <a:r>
              <a:rPr lang="ru-RU" sz="2800" b="1" dirty="0" smtClean="0">
                <a:solidFill>
                  <a:srgbClr val="002A7E"/>
                </a:solidFill>
                <a:cs typeface="Aharoni" pitchFamily="2" charset="-79"/>
              </a:rPr>
              <a:t>ИЛИ НА СТЫКЕ ПРОБЛЕМ? </a:t>
            </a:r>
            <a:r>
              <a:rPr lang="en-US" sz="14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14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1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1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</a:br>
            <a:r>
              <a:rPr lang="ru-RU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Елена </a:t>
            </a:r>
            <a:r>
              <a:rPr lang="ru-RU" sz="16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Констандина</a:t>
            </a:r>
            <a:r>
              <a:rPr lang="ru-RU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, Олеся Иванова</a:t>
            </a:r>
            <a:r>
              <a:rPr lang="ru-RU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ru-RU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</a:br>
            <a:r>
              <a:rPr lang="ru-RU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Наталья Тюрина, Марина </a:t>
            </a:r>
            <a:r>
              <a:rPr lang="ru-RU" sz="16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Трякшина</a:t>
            </a:r>
            <a:r>
              <a:rPr lang="ru-RU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, Дарья </a:t>
            </a:r>
            <a:r>
              <a:rPr lang="ru-RU" sz="16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Орешенкова</a:t>
            </a:r>
            <a:r>
              <a:rPr lang="ru-RU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</a:br>
            <a:r>
              <a:rPr lang="ru-RU" sz="16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Руководители: </a:t>
            </a:r>
            <a:r>
              <a:rPr lang="ru-RU" sz="16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Денис Стукал, Екатерина Орел</a:t>
            </a:r>
            <a:r>
              <a:rPr lang="en-US" sz="1400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  <a:t/>
            </a:r>
            <a:br>
              <a:rPr lang="en-US" sz="1400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en-US" sz="1400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  <a:t/>
            </a:r>
            <a:br>
              <a:rPr lang="en-US" sz="1400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ru-RU" sz="1400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  <a:t/>
            </a:r>
            <a:br>
              <a:rPr lang="ru-RU" sz="1400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ru-RU" sz="1400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  <a:t/>
            </a:r>
            <a:br>
              <a:rPr lang="ru-RU" sz="1400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en-US" sz="1400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  <a:t/>
            </a:r>
            <a:br>
              <a:rPr lang="en-US" sz="1400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en-US" sz="1400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  <a:t/>
            </a:r>
            <a:br>
              <a:rPr lang="en-US" sz="1400" dirty="0" smtClean="0">
                <a:solidFill>
                  <a:srgbClr val="000014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ru-RU" sz="1400" dirty="0" smtClean="0">
                <a:solidFill>
                  <a:srgbClr val="000014"/>
                </a:solidFill>
                <a:cs typeface="Aharoni" pitchFamily="2" charset="-79"/>
              </a:rPr>
              <a:t/>
            </a:r>
            <a:br>
              <a:rPr lang="ru-RU" sz="1400" dirty="0" smtClean="0">
                <a:solidFill>
                  <a:srgbClr val="000014"/>
                </a:solidFill>
                <a:cs typeface="Aharoni" pitchFamily="2" charset="-79"/>
              </a:rPr>
            </a:br>
            <a:r>
              <a:rPr lang="ru-RU" sz="1400" dirty="0" smtClean="0">
                <a:solidFill>
                  <a:srgbClr val="000014"/>
                </a:solidFill>
                <a:cs typeface="Aharoni" pitchFamily="2" charset="-79"/>
              </a:rPr>
              <a:t/>
            </a:r>
            <a:br>
              <a:rPr lang="ru-RU" sz="1400" dirty="0" smtClean="0">
                <a:solidFill>
                  <a:srgbClr val="000014"/>
                </a:solidFill>
                <a:cs typeface="Aharoni" pitchFamily="2" charset="-79"/>
              </a:rPr>
            </a:br>
            <a:r>
              <a:rPr lang="en-US" sz="1600" dirty="0" smtClean="0">
                <a:solidFill>
                  <a:srgbClr val="000D26"/>
                </a:solidFill>
                <a:latin typeface="Arial Rounded MT Bold" pitchFamily="34" charset="0"/>
                <a:cs typeface="Aharoni" pitchFamily="2" charset="-79"/>
              </a:rPr>
              <a:t/>
            </a:r>
            <a:br>
              <a:rPr lang="en-US" sz="1600" dirty="0" smtClean="0">
                <a:solidFill>
                  <a:srgbClr val="000D26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ru-RU" sz="1600" b="1" dirty="0" smtClean="0">
                <a:solidFill>
                  <a:srgbClr val="000D26"/>
                </a:solidFill>
                <a:latin typeface="Arial Rounded MT Bold" pitchFamily="34" charset="0"/>
                <a:cs typeface="Aharoni" pitchFamily="2" charset="-79"/>
              </a:rPr>
              <a:t>Москва </a:t>
            </a:r>
            <a:r>
              <a:rPr lang="ru-RU" sz="1600" dirty="0" smtClean="0">
                <a:solidFill>
                  <a:srgbClr val="000D26"/>
                </a:solidFill>
                <a:latin typeface="Arial Rounded MT Bold" pitchFamily="34" charset="0"/>
                <a:cs typeface="Aharoni" pitchFamily="2" charset="-79"/>
              </a:rPr>
              <a:t>– 2011 </a:t>
            </a:r>
            <a:endParaRPr lang="ru-RU" sz="1600" dirty="0">
              <a:solidFill>
                <a:srgbClr val="000D26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681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1\Desktop\clipart_of_15182_sm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755576" y="2379603"/>
            <a:ext cx="7938628" cy="436176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800" b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113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Межфакультетское </a:t>
            </a:r>
          </a:p>
          <a:p>
            <a:pPr algn="ctr">
              <a:buNone/>
            </a:pPr>
            <a:r>
              <a:rPr lang="ru-RU" sz="2800" b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113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рецензирование </a:t>
            </a:r>
          </a:p>
          <a:p>
            <a:pPr algn="ctr">
              <a:buNone/>
            </a:pPr>
            <a:r>
              <a:rPr lang="ru-RU" sz="2800" b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113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научных работ</a:t>
            </a:r>
            <a:endParaRPr lang="en-US" sz="2800" dirty="0" smtClean="0">
              <a:ln>
                <a:solidFill>
                  <a:schemeClr val="bg1">
                    <a:lumMod val="75000"/>
                  </a:schemeClr>
                </a:solidFill>
              </a:ln>
              <a:solidFill>
                <a:srgbClr val="00113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4" y="836712"/>
            <a:ext cx="7772400" cy="136207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Решение проблемы </a:t>
            </a:r>
            <a:endParaRPr lang="ru-RU" sz="3600" b="1" cap="none" dirty="0">
              <a:ln>
                <a:solidFill>
                  <a:srgbClr val="FFFF00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7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1\Desktop\рисунки для презентации\question_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9792" cy="383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339752" y="2348880"/>
            <a:ext cx="6336704" cy="331236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1132"/>
                </a:solidFill>
                <a:latin typeface="Franklin Gothic Medium" pitchFamily="34" charset="0"/>
                <a:ea typeface="Tahoma" pitchFamily="34" charset="0"/>
                <a:cs typeface="Tahoma" pitchFamily="34" charset="0"/>
              </a:rPr>
              <a:t>Повышение академической активности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1132"/>
                </a:solidFill>
                <a:latin typeface="Franklin Gothic Medium" pitchFamily="34" charset="0"/>
                <a:ea typeface="Tahoma" pitchFamily="34" charset="0"/>
                <a:cs typeface="Tahoma" pitchFamily="34" charset="0"/>
              </a:rPr>
              <a:t>Повышение межфакультетской интеграции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1132"/>
                </a:solidFill>
                <a:latin typeface="Franklin Gothic Medium" pitchFamily="34" charset="0"/>
                <a:ea typeface="Tahoma" pitchFamily="34" charset="0"/>
                <a:cs typeface="Tahoma" pitchFamily="34" charset="0"/>
              </a:rPr>
              <a:t>Преодоление сложности ориентации в смежных дисциплинах</a:t>
            </a:r>
          </a:p>
          <a:p>
            <a:pPr algn="just">
              <a:buNone/>
            </a:pPr>
            <a:endParaRPr lang="ru-RU" sz="1800" dirty="0" smtClean="0">
              <a:solidFill>
                <a:srgbClr val="001132"/>
              </a:solidFill>
              <a:latin typeface="Franklin Gothic Medium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5616" y="476672"/>
            <a:ext cx="7843837" cy="136207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ru-RU" sz="6000" b="1" cap="none" dirty="0" smtClean="0">
                <a:solidFill>
                  <a:srgbClr val="002A7E"/>
                </a:solidFill>
              </a:rPr>
              <a:t>Зачем? </a:t>
            </a:r>
            <a:endParaRPr lang="ru-RU" sz="6000" b="1" cap="none" dirty="0">
              <a:solidFill>
                <a:srgbClr val="002A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19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84368" cy="92089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Кто? 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179512" y="980728"/>
          <a:ext cx="8964488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1619672" y="3861048"/>
            <a:ext cx="5688632" cy="2664296"/>
            <a:chOff x="0" y="975483"/>
            <a:chExt cx="7740352" cy="3921060"/>
          </a:xfrm>
          <a:scene3d>
            <a:camera prst="orthographicFront"/>
            <a:lightRig rig="threePt" dir="t"/>
          </a:scene3d>
        </p:grpSpPr>
        <p:sp>
          <p:nvSpPr>
            <p:cNvPr id="8" name="Прямоугольник 7"/>
            <p:cNvSpPr/>
            <p:nvPr/>
          </p:nvSpPr>
          <p:spPr>
            <a:xfrm>
              <a:off x="0" y="975483"/>
              <a:ext cx="7740352" cy="3921060"/>
            </a:xfrm>
            <a:prstGeom prst="rect">
              <a:avLst/>
            </a:prstGeom>
            <a:blipFill rotWithShape="0">
              <a:blip r:embed="rId7" cstate="print"/>
              <a:stretch>
                <a:fillRect/>
              </a:stretch>
            </a:blipFill>
            <a:sp3d>
              <a:bevelT prst="slope"/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0" y="975483"/>
              <a:ext cx="7740352" cy="39210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0737" tIns="1192344" rIns="600737" bIns="227584" numCol="1" spcCol="1270" anchor="t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3200" kern="1200" dirty="0">
                <a:solidFill>
                  <a:srgbClr val="00113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\Desktop\ПРОЕКТЫ\семинар для молодых исследователей\картинки для презент\educatio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28522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xmlns="" val="935094721"/>
              </p:ext>
            </p:extLst>
          </p:nvPr>
        </p:nvGraphicFramePr>
        <p:xfrm>
          <a:off x="3131840" y="0"/>
          <a:ext cx="3240360" cy="9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51720" y="764704"/>
            <a:ext cx="5904656" cy="504056"/>
          </a:xfrm>
          <a:prstGeom prst="rect">
            <a:avLst/>
          </a:prstGeom>
          <a:solidFill>
            <a:srgbClr val="002A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Входите ли Вы в инициативную группу?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195736" y="1268760"/>
            <a:ext cx="2376264" cy="720080"/>
          </a:xfrm>
          <a:prstGeom prst="straightConnector1">
            <a:avLst/>
          </a:prstGeom>
          <a:ln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80112" y="1268760"/>
            <a:ext cx="2304256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843808" y="1340768"/>
            <a:ext cx="936104" cy="504056"/>
          </a:xfrm>
          <a:prstGeom prst="ellipse">
            <a:avLst/>
          </a:prstGeom>
          <a:solidFill>
            <a:srgbClr val="002A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300192" y="1412776"/>
            <a:ext cx="936104" cy="432048"/>
          </a:xfrm>
          <a:prstGeom prst="ellipse">
            <a:avLst/>
          </a:prstGeom>
          <a:solidFill>
            <a:srgbClr val="002A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687616" y="1988840"/>
            <a:ext cx="3456384" cy="792088"/>
          </a:xfrm>
          <a:prstGeom prst="rect">
            <a:avLst/>
          </a:prstGeom>
          <a:solidFill>
            <a:srgbClr val="002A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Существует ли потребность в специалисте другой области?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71600" y="1988840"/>
            <a:ext cx="1619672" cy="648072"/>
          </a:xfrm>
          <a:prstGeom prst="rect">
            <a:avLst/>
          </a:prstGeom>
          <a:solidFill>
            <a:srgbClr val="002A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Эксперты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2924944"/>
            <a:ext cx="1619672" cy="576064"/>
          </a:xfrm>
          <a:prstGeom prst="rect">
            <a:avLst/>
          </a:prstGeom>
          <a:solidFill>
            <a:srgbClr val="002A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студенты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55576" y="4077072"/>
            <a:ext cx="1619672" cy="576064"/>
          </a:xfrm>
          <a:prstGeom prst="rect">
            <a:avLst/>
          </a:prstGeom>
          <a:solidFill>
            <a:srgbClr val="002A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аспиранты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907704" y="3068960"/>
            <a:ext cx="1944216" cy="792088"/>
          </a:xfrm>
          <a:prstGeom prst="rect">
            <a:avLst/>
          </a:prstGeom>
          <a:solidFill>
            <a:srgbClr val="002A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Молодые преподаватели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rot="10800000" flipV="1">
            <a:off x="971600" y="2636912"/>
            <a:ext cx="73782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5" idx="2"/>
          </p:cNvCxnSpPr>
          <p:nvPr/>
        </p:nvCxnSpPr>
        <p:spPr>
          <a:xfrm rot="16200000" flipH="1">
            <a:off x="2024590" y="2393758"/>
            <a:ext cx="432048" cy="9183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5" idx="2"/>
            <a:endCxn id="18" idx="0"/>
          </p:cNvCxnSpPr>
          <p:nvPr/>
        </p:nvCxnSpPr>
        <p:spPr>
          <a:xfrm rot="5400000">
            <a:off x="953344" y="3248980"/>
            <a:ext cx="144016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2" idx="2"/>
            <a:endCxn id="35" idx="7"/>
          </p:cNvCxnSpPr>
          <p:nvPr/>
        </p:nvCxnSpPr>
        <p:spPr>
          <a:xfrm rot="5400000">
            <a:off x="7112588" y="2623532"/>
            <a:ext cx="145825" cy="4606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2" idx="2"/>
          </p:cNvCxnSpPr>
          <p:nvPr/>
        </p:nvCxnSpPr>
        <p:spPr>
          <a:xfrm rot="16200000" flipH="1">
            <a:off x="7506072" y="2690664"/>
            <a:ext cx="288032" cy="4685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6156176" y="2852936"/>
            <a:ext cx="936104" cy="504056"/>
          </a:xfrm>
          <a:prstGeom prst="ellipse">
            <a:avLst/>
          </a:prstGeom>
          <a:solidFill>
            <a:srgbClr val="002A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7668344" y="3068960"/>
            <a:ext cx="936104" cy="432048"/>
          </a:xfrm>
          <a:prstGeom prst="ellipse">
            <a:avLst/>
          </a:prstGeom>
          <a:solidFill>
            <a:srgbClr val="002A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131840" y="4293096"/>
            <a:ext cx="2304256" cy="1440160"/>
          </a:xfrm>
          <a:prstGeom prst="rect">
            <a:avLst/>
          </a:prstGeom>
          <a:solidFill>
            <a:srgbClr val="002A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Экспертная оценка, или комплексная рецензия</a:t>
            </a:r>
            <a:r>
              <a:rPr lang="en-US" dirty="0" smtClean="0"/>
              <a:t> </a:t>
            </a:r>
            <a:endParaRPr lang="ru-RU" dirty="0" smtClean="0"/>
          </a:p>
          <a:p>
            <a:pPr algn="ctr"/>
            <a:r>
              <a:rPr lang="ru-RU" dirty="0" smtClean="0"/>
              <a:t>(связь посредством </a:t>
            </a:r>
            <a:r>
              <a:rPr lang="en-US" dirty="0" smtClean="0"/>
              <a:t>e-mail)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724128" y="4293096"/>
            <a:ext cx="2376264" cy="1440160"/>
          </a:xfrm>
          <a:prstGeom prst="rect">
            <a:avLst/>
          </a:prstGeom>
          <a:solidFill>
            <a:srgbClr val="002A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Мгновенная обратная связь, или консультации и комментарии на форуме</a:t>
            </a:r>
            <a:endParaRPr lang="ru-RU" dirty="0"/>
          </a:p>
        </p:txBody>
      </p:sp>
      <p:cxnSp>
        <p:nvCxnSpPr>
          <p:cNvPr id="46" name="Прямая со стрелкой 45"/>
          <p:cNvCxnSpPr>
            <a:stCxn id="35" idx="4"/>
            <a:endCxn id="43" idx="0"/>
          </p:cNvCxnSpPr>
          <p:nvPr/>
        </p:nvCxnSpPr>
        <p:spPr>
          <a:xfrm rot="16200000" flipH="1">
            <a:off x="6300192" y="3681028"/>
            <a:ext cx="936104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35" idx="3"/>
            <a:endCxn id="42" idx="0"/>
          </p:cNvCxnSpPr>
          <p:nvPr/>
        </p:nvCxnSpPr>
        <p:spPr>
          <a:xfrm rot="5400000">
            <a:off x="4783657" y="2783487"/>
            <a:ext cx="1009921" cy="20092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0079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xmlns="" val="3819087361"/>
              </p:ext>
            </p:extLst>
          </p:nvPr>
        </p:nvGraphicFramePr>
        <p:xfrm>
          <a:off x="467544" y="332656"/>
          <a:ext cx="828092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5" name="Picture 3" descr="C:\Users\1\Desktop\6a00d83532eef169e200e54f23a85f8833-800wi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4561973"/>
            <a:ext cx="2627784" cy="2296027"/>
          </a:xfrm>
          <a:prstGeom prst="rect">
            <a:avLst/>
          </a:prstGeom>
          <a:noFill/>
        </p:spPr>
      </p:pic>
      <p:pic>
        <p:nvPicPr>
          <p:cNvPr id="3077" name="Picture 5" descr="C:\Users\1\Desktop\povarshowma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960630"/>
            <a:ext cx="2723381" cy="1897370"/>
          </a:xfrm>
          <a:prstGeom prst="rect">
            <a:avLst/>
          </a:prstGeom>
          <a:noFill/>
        </p:spPr>
      </p:pic>
      <p:pic>
        <p:nvPicPr>
          <p:cNvPr id="3079" name="Picture 7" descr="C:\Users\1\Desktop\students talking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31840" y="4901164"/>
            <a:ext cx="2875351" cy="19568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792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-17839"/>
            <a:ext cx="8640960" cy="1430615"/>
          </a:xfrm>
        </p:spPr>
        <p:txBody>
          <a:bodyPr>
            <a:noAutofit/>
          </a:bodyPr>
          <a:lstStyle/>
          <a:p>
            <a:pPr algn="ctr"/>
            <a:r>
              <a:rPr lang="ru-RU" sz="4800" b="1" cap="none" dirty="0" smtClean="0"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План реализации </a:t>
            </a:r>
            <a:endParaRPr lang="ru-RU" sz="4800" b="1" cap="none" dirty="0"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1559541165"/>
              </p:ext>
            </p:extLst>
          </p:nvPr>
        </p:nvGraphicFramePr>
        <p:xfrm>
          <a:off x="1187624" y="1700808"/>
          <a:ext cx="698477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628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1\Desktop\forum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16016" cy="275100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131840" y="1196752"/>
            <a:ext cx="6912768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A7E"/>
                </a:solidFill>
              </a:rPr>
              <a:t>Выгоды  </a:t>
            </a:r>
            <a:endParaRPr lang="ru-RU" sz="4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520" y="2681536"/>
            <a:ext cx="7848872" cy="417646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US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Для студентов: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Налаживание межфакультетских контактов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Научная работа глазами разных специалистов</a:t>
            </a:r>
          </a:p>
          <a:p>
            <a:pPr algn="just">
              <a:spcBef>
                <a:spcPts val="0"/>
              </a:spcBef>
            </a:pPr>
            <a:endParaRPr lang="ru-RU" sz="2800" dirty="0" smtClean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2800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Для экспертной группы: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Навыки рецензирования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Расширение научного кругозора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endParaRPr lang="ru-RU" dirty="0" smtClean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endParaRPr lang="ru-RU" dirty="0" smtClean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ts val="0"/>
              </a:spcBef>
            </a:pPr>
            <a:endParaRPr lang="ru-RU" dirty="0" smtClean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endParaRPr lang="en-US" dirty="0" smtClean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dirty="0" smtClean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dirty="0" smtClean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1\Desktop\58590_47_1193302933_783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861048"/>
            <a:ext cx="2915816" cy="29969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600" y="2060848"/>
            <a:ext cx="7772400" cy="136207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rgbClr val="0033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ooper Black" pitchFamily="18" charset="0"/>
              </a:rPr>
              <a:t>СПАСИБО </a:t>
            </a:r>
            <a:r>
              <a:rPr lang="en-US" b="1" dirty="0" smtClean="0">
                <a:solidFill>
                  <a:srgbClr val="0033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ooper Black" pitchFamily="18" charset="0"/>
              </a:rPr>
              <a:t>!</a:t>
            </a:r>
            <a:endParaRPr lang="ru-RU" b="1" dirty="0">
              <a:solidFill>
                <a:srgbClr val="003366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096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1851</TotalTime>
  <Words>163</Words>
  <Application>Microsoft Office PowerPoint</Application>
  <PresentationFormat>Экран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Правительство Российской Федерации Национальный исследовательский университет  «Высшая школа экономики»      ПРОБЛЕМА СТЫКА,  ИЛИ НА СТЫКЕ ПРОБЛЕМ?   Елена Констандина, Олеся Иванова,  Наталья Тюрина, Марина Трякшина, Дарья Орешенкова Руководители: Денис Стукал, Екатерина Орел         Москва – 2011 </vt:lpstr>
      <vt:lpstr>Решение проблемы </vt:lpstr>
      <vt:lpstr>Зачем? </vt:lpstr>
      <vt:lpstr>Кто? </vt:lpstr>
      <vt:lpstr>Слайд 5</vt:lpstr>
      <vt:lpstr>Слайд 6</vt:lpstr>
      <vt:lpstr>План реализации </vt:lpstr>
      <vt:lpstr>Слайд 8</vt:lpstr>
      <vt:lpstr>СПАСИБО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Russian Federation Government National Research University – Higher School of Economics Faculty of Law Corporate Law Department English Language Department    GRADUATION QUALIFYING PAPER:  FISCAL REGULATION OF INNOVATION ACTIVITIES   By Оlesya Y. Ivanova 4-year student, Corporate Law Specialization    Scientific Adviser:  Alexander A. Vishnevsky  Professor,  Cand. Sci (Law) Linguistic Adviser: Svetlana V. Vlasenko, Associate Professor, Cand. Sci (Philology)   Submission Date: February 7, 2011     Moscow – 2011</dc:title>
  <dc:creator>1</dc:creator>
  <cp:lastModifiedBy>1</cp:lastModifiedBy>
  <cp:revision>101</cp:revision>
  <dcterms:created xsi:type="dcterms:W3CDTF">2011-03-02T13:34:06Z</dcterms:created>
  <dcterms:modified xsi:type="dcterms:W3CDTF">2011-06-05T06:25:42Z</dcterms:modified>
</cp:coreProperties>
</file>